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F1C8-013F-44BE-AFEA-0064E471C44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420-DCAE-4B09-A732-29234369C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F1C8-013F-44BE-AFEA-0064E471C44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420-DCAE-4B09-A732-29234369C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F1C8-013F-44BE-AFEA-0064E471C44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420-DCAE-4B09-A732-29234369C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F1C8-013F-44BE-AFEA-0064E471C44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420-DCAE-4B09-A732-29234369C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F1C8-013F-44BE-AFEA-0064E471C44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420-DCAE-4B09-A732-29234369C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F1C8-013F-44BE-AFEA-0064E471C44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420-DCAE-4B09-A732-29234369C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F1C8-013F-44BE-AFEA-0064E471C44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420-DCAE-4B09-A732-29234369C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F1C8-013F-44BE-AFEA-0064E471C44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420-DCAE-4B09-A732-29234369C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F1C8-013F-44BE-AFEA-0064E471C44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420-DCAE-4B09-A732-29234369C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F1C8-013F-44BE-AFEA-0064E471C44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420-DCAE-4B09-A732-29234369C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F1C8-013F-44BE-AFEA-0064E471C44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420-DCAE-4B09-A732-29234369C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F1C8-013F-44BE-AFEA-0064E471C44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0420-DCAE-4B09-A732-29234369C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357289" y="4643446"/>
            <a:ext cx="6626064" cy="2214554"/>
            <a:chOff x="1357290" y="4643446"/>
            <a:chExt cx="6626064" cy="2214554"/>
          </a:xfrm>
        </p:grpSpPr>
        <p:pic>
          <p:nvPicPr>
            <p:cNvPr id="7" name="Picture 6" descr="BKY0GCAADAQ90CAJ45J5OCATNSNZFCAA2M0K8CAYCRWRXCA393X3KCA0PC7YQCACG83D3CAB01R9FCA5OEYT7CA7XTL6ECA2PQUIGCA49G9R2CA834DYRCAFCMQP7CAF1F9FJCAAMV79RCAFYKOR3CA58K00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0166" y="4651457"/>
              <a:ext cx="6483188" cy="2206543"/>
            </a:xfrm>
            <a:prstGeom prst="rect">
              <a:avLst/>
            </a:prstGeom>
          </p:spPr>
        </p:pic>
        <p:pic>
          <p:nvPicPr>
            <p:cNvPr id="8" name="Picture 7" descr="animated%20gif%20welcome%20glitter%20images%207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290" y="4643446"/>
              <a:ext cx="6286544" cy="185737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857488" y="5786454"/>
              <a:ext cx="571504" cy="4857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00431" y="5786454"/>
              <a:ext cx="571504" cy="4857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15075" y="5786454"/>
              <a:ext cx="571504" cy="4857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ই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14810" y="5786454"/>
              <a:ext cx="571504" cy="4857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500694" y="5786454"/>
              <a:ext cx="571504" cy="4857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929190" y="5786454"/>
              <a:ext cx="571504" cy="4857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জা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285985" y="5786454"/>
              <a:ext cx="571504" cy="4857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স্বা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" name="Picture 19" descr="animated_glob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785794"/>
            <a:ext cx="4429156" cy="3724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550conti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429684" cy="2000240"/>
          </a:xfrm>
          <a:prstGeom prst="rect">
            <a:avLst/>
          </a:prstGeom>
        </p:spPr>
      </p:pic>
      <p:sp>
        <p:nvSpPr>
          <p:cNvPr id="4" name="Flowchart: Decision 3"/>
          <p:cNvSpPr/>
          <p:nvPr/>
        </p:nvSpPr>
        <p:spPr>
          <a:xfrm>
            <a:off x="1071539" y="5429264"/>
            <a:ext cx="7286676" cy="1428737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প্রায় ৬০ ভাগ লোক এ মহাদেশে বাস করে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as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000240"/>
            <a:ext cx="7929617" cy="3590942"/>
          </a:xfrm>
          <a:prstGeom prst="rect">
            <a:avLst/>
          </a:prstGeom>
        </p:spPr>
      </p:pic>
      <p:pic>
        <p:nvPicPr>
          <p:cNvPr id="24" name="Picture 23" descr="FL2HACAA8GS4GCABVXK7OCA49W93JCA7LOCOXCAFI54I2CAMO7H0UCAHMSCZ2CA2O7C0XCAL422YOCANA9F5ACALB1DSBCASIJO4ZCA308XIVCAVNSLR7CA0YVHGUCAIU06QXCAHWMYEOCAY6EXFDCADI3EL3.jpg"/>
          <p:cNvPicPr>
            <a:picLocks noChangeAspect="1"/>
          </p:cNvPicPr>
          <p:nvPr/>
        </p:nvPicPr>
        <p:blipFill>
          <a:blip r:embed="rId4"/>
          <a:srcRect r="42134"/>
          <a:stretch>
            <a:fillRect/>
          </a:stretch>
        </p:blipFill>
        <p:spPr>
          <a:xfrm>
            <a:off x="2643174" y="642918"/>
            <a:ext cx="571504" cy="657223"/>
          </a:xfrm>
          <a:prstGeom prst="rect">
            <a:avLst/>
          </a:prstGeom>
        </p:spPr>
      </p:pic>
      <p:pic>
        <p:nvPicPr>
          <p:cNvPr id="26" name="Picture 25" descr="FL2HACAA8GS4GCABVXK7OCA49W93JCA7LOCOXCAFI54I2CAMO7H0UCAHMSCZ2CA2O7C0XCAL422YOCANA9F5ACALB1DSBCASIJO4ZCA308XIVCAVNSLR7CA0YVHGUCAIU06QXCAHWMYEOCAY6EXFDCADI3EL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642918"/>
            <a:ext cx="987630" cy="657223"/>
          </a:xfrm>
          <a:prstGeom prst="rect">
            <a:avLst/>
          </a:prstGeom>
        </p:spPr>
      </p:pic>
      <p:pic>
        <p:nvPicPr>
          <p:cNvPr id="27" name="Picture 26" descr="FL2HACAA8GS4GCABVXK7OCA49W93JCA7LOCOXCAFI54I2CAMO7H0UCAHMSCZ2CA2O7C0XCAL422YOCANA9F5ACALB1DSBCASIJO4ZCA308XIVCAVNSLR7CA0YVHGUCAIU06QXCAHWMYEOCAY6EXFDCADI3EL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642918"/>
            <a:ext cx="987630" cy="657223"/>
          </a:xfrm>
          <a:prstGeom prst="rect">
            <a:avLst/>
          </a:prstGeom>
        </p:spPr>
      </p:pic>
      <p:pic>
        <p:nvPicPr>
          <p:cNvPr id="28" name="Picture 27" descr="FL2HACAA8GS4GCABVXK7OCA49W93JCA7LOCOXCAFI54I2CAMO7H0UCAHMSCZ2CA2O7C0XCAL422YOCANA9F5ACALB1DSBCASIJO4ZCA308XIVCAVNSLR7CA0YVHGUCAIU06QXCAHWMYEOCAY6EXFDCADI3EL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642918"/>
            <a:ext cx="987630" cy="657223"/>
          </a:xfrm>
          <a:prstGeom prst="rect">
            <a:avLst/>
          </a:prstGeom>
        </p:spPr>
      </p:pic>
      <p:pic>
        <p:nvPicPr>
          <p:cNvPr id="30" name="Picture 29" descr="FL2HACAA8GS4GCABVXK7OCA49W93JCA7LOCOXCAFI54I2CAMO7H0UCAHMSCZ2CA2O7C0XCAL422YOCANA9F5ACALB1DSBCASIJO4ZCA308XIVCAVNSLR7CA0YVHGUCAIU06QXCAHWMYEOCAY6EXFDCADI3EL3.jpg"/>
          <p:cNvPicPr>
            <a:picLocks noChangeAspect="1"/>
          </p:cNvPicPr>
          <p:nvPr/>
        </p:nvPicPr>
        <p:blipFill>
          <a:blip r:embed="rId4"/>
          <a:srcRect l="57866"/>
          <a:stretch>
            <a:fillRect/>
          </a:stretch>
        </p:blipFill>
        <p:spPr>
          <a:xfrm>
            <a:off x="3214678" y="642918"/>
            <a:ext cx="416126" cy="657223"/>
          </a:xfrm>
          <a:prstGeom prst="rect">
            <a:avLst/>
          </a:prstGeom>
        </p:spPr>
      </p:pic>
      <p:pic>
        <p:nvPicPr>
          <p:cNvPr id="33" name="Picture 32" descr="FL2HACAA8GS4GCABVXK7OCA49W93JCA7LOCOXCAFI54I2CAMO7H0UCAHMSCZ2CA2O7C0XCAL422YOCANA9F5ACALB1DSBCASIJO4ZCA308XIVCAVNSLR7CA0YVHGUCAIU06QXCAHWMYEOCAY6EXFDCADI3EL3.jpg"/>
          <p:cNvPicPr>
            <a:picLocks noChangeAspect="1"/>
          </p:cNvPicPr>
          <p:nvPr/>
        </p:nvPicPr>
        <p:blipFill>
          <a:blip r:embed="rId4"/>
          <a:srcRect l="57866"/>
          <a:stretch>
            <a:fillRect/>
          </a:stretch>
        </p:blipFill>
        <p:spPr>
          <a:xfrm>
            <a:off x="1785918" y="642918"/>
            <a:ext cx="416126" cy="657223"/>
          </a:xfrm>
          <a:prstGeom prst="rect">
            <a:avLst/>
          </a:prstGeom>
        </p:spPr>
      </p:pic>
      <p:pic>
        <p:nvPicPr>
          <p:cNvPr id="34" name="Picture 33" descr="FL2HACAA8GS4GCABVXK7OCA49W93JCA7LOCOXCAFI54I2CAMO7H0UCAHMSCZ2CA2O7C0XCAL422YOCANA9F5ACALB1DSBCASIJO4ZCA308XIVCAVNSLR7CA0YVHGUCAIU06QXCAHWMYEOCAY6EXFDCADI3EL3.jpg"/>
          <p:cNvPicPr>
            <a:picLocks noChangeAspect="1"/>
          </p:cNvPicPr>
          <p:nvPr/>
        </p:nvPicPr>
        <p:blipFill>
          <a:blip r:embed="rId4"/>
          <a:srcRect r="42134"/>
          <a:stretch>
            <a:fillRect/>
          </a:stretch>
        </p:blipFill>
        <p:spPr>
          <a:xfrm>
            <a:off x="1214414" y="642918"/>
            <a:ext cx="571504" cy="65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3284 L 0.19531 0.221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6346E-6 L 0.07864 0.29371 " pathEditMode="relative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8483E-6 L 0.21111 0.36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18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38483E-6 L -0.02396 0.494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3062E-6 L 0.14965 0.37765 " pathEditMode="relative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8483E-6 L 0.06476 0.274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13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8483E-6 L 0.01858 0.347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174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57158" y="214290"/>
            <a:ext cx="8429684" cy="6423703"/>
            <a:chOff x="357158" y="214290"/>
            <a:chExt cx="8429684" cy="6423703"/>
          </a:xfrm>
        </p:grpSpPr>
        <p:sp>
          <p:nvSpPr>
            <p:cNvPr id="4" name="Down Arrow Callout 3"/>
            <p:cNvSpPr/>
            <p:nvPr/>
          </p:nvSpPr>
          <p:spPr>
            <a:xfrm>
              <a:off x="1071538" y="214290"/>
              <a:ext cx="6929487" cy="135729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 মান চিত্রে এশিয়া মহাদেশের অবস্থান লক্ষ্য করি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world-ma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158" y="1714488"/>
              <a:ext cx="8429684" cy="4923505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sp>
          <p:nvSpPr>
            <p:cNvPr id="11" name="Freeform 10"/>
            <p:cNvSpPr/>
            <p:nvPr/>
          </p:nvSpPr>
          <p:spPr>
            <a:xfrm>
              <a:off x="5108771" y="2529673"/>
              <a:ext cx="2309097" cy="1998618"/>
            </a:xfrm>
            <a:custGeom>
              <a:avLst/>
              <a:gdLst>
                <a:gd name="connsiteX0" fmla="*/ 363561 w 2309097"/>
                <a:gd name="connsiteY0" fmla="*/ 368272 h 1998618"/>
                <a:gd name="connsiteX1" fmla="*/ 251020 w 2309097"/>
                <a:gd name="connsiteY1" fmla="*/ 382339 h 1998618"/>
                <a:gd name="connsiteX2" fmla="*/ 208817 w 2309097"/>
                <a:gd name="connsiteY2" fmla="*/ 396407 h 1998618"/>
                <a:gd name="connsiteX3" fmla="*/ 152546 w 2309097"/>
                <a:gd name="connsiteY3" fmla="*/ 410475 h 1998618"/>
                <a:gd name="connsiteX4" fmla="*/ 54072 w 2309097"/>
                <a:gd name="connsiteY4" fmla="*/ 424542 h 1998618"/>
                <a:gd name="connsiteX5" fmla="*/ 40004 w 2309097"/>
                <a:gd name="connsiteY5" fmla="*/ 523016 h 1998618"/>
                <a:gd name="connsiteX6" fmla="*/ 82207 w 2309097"/>
                <a:gd name="connsiteY6" fmla="*/ 537084 h 1998618"/>
                <a:gd name="connsiteX7" fmla="*/ 138478 w 2309097"/>
                <a:gd name="connsiteY7" fmla="*/ 551152 h 1998618"/>
                <a:gd name="connsiteX8" fmla="*/ 222884 w 2309097"/>
                <a:gd name="connsiteY8" fmla="*/ 579287 h 1998618"/>
                <a:gd name="connsiteX9" fmla="*/ 222884 w 2309097"/>
                <a:gd name="connsiteY9" fmla="*/ 663693 h 1998618"/>
                <a:gd name="connsiteX10" fmla="*/ 265087 w 2309097"/>
                <a:gd name="connsiteY10" fmla="*/ 734032 h 1998618"/>
                <a:gd name="connsiteX11" fmla="*/ 279155 w 2309097"/>
                <a:gd name="connsiteY11" fmla="*/ 874709 h 1998618"/>
                <a:gd name="connsiteX12" fmla="*/ 349494 w 2309097"/>
                <a:gd name="connsiteY12" fmla="*/ 945047 h 1998618"/>
                <a:gd name="connsiteX13" fmla="*/ 433900 w 2309097"/>
                <a:gd name="connsiteY13" fmla="*/ 1057589 h 1998618"/>
                <a:gd name="connsiteX14" fmla="*/ 476103 w 2309097"/>
                <a:gd name="connsiteY14" fmla="*/ 1296739 h 1998618"/>
                <a:gd name="connsiteX15" fmla="*/ 574577 w 2309097"/>
                <a:gd name="connsiteY15" fmla="*/ 1254536 h 1998618"/>
                <a:gd name="connsiteX16" fmla="*/ 588644 w 2309097"/>
                <a:gd name="connsiteY16" fmla="*/ 1212333 h 1998618"/>
                <a:gd name="connsiteX17" fmla="*/ 687118 w 2309097"/>
                <a:gd name="connsiteY17" fmla="*/ 1127927 h 1998618"/>
                <a:gd name="connsiteX18" fmla="*/ 715254 w 2309097"/>
                <a:gd name="connsiteY18" fmla="*/ 1099792 h 1998618"/>
                <a:gd name="connsiteX19" fmla="*/ 729321 w 2309097"/>
                <a:gd name="connsiteY19" fmla="*/ 1057589 h 1998618"/>
                <a:gd name="connsiteX20" fmla="*/ 771524 w 2309097"/>
                <a:gd name="connsiteY20" fmla="*/ 1071656 h 1998618"/>
                <a:gd name="connsiteX21" fmla="*/ 785592 w 2309097"/>
                <a:gd name="connsiteY21" fmla="*/ 1001318 h 1998618"/>
                <a:gd name="connsiteX22" fmla="*/ 771524 w 2309097"/>
                <a:gd name="connsiteY22" fmla="*/ 916912 h 1998618"/>
                <a:gd name="connsiteX23" fmla="*/ 729321 w 2309097"/>
                <a:gd name="connsiteY23" fmla="*/ 888776 h 1998618"/>
                <a:gd name="connsiteX24" fmla="*/ 602712 w 2309097"/>
                <a:gd name="connsiteY24" fmla="*/ 916912 h 1998618"/>
                <a:gd name="connsiteX25" fmla="*/ 588644 w 2309097"/>
                <a:gd name="connsiteY25" fmla="*/ 874709 h 1998618"/>
                <a:gd name="connsiteX26" fmla="*/ 574577 w 2309097"/>
                <a:gd name="connsiteY26" fmla="*/ 818438 h 1998618"/>
                <a:gd name="connsiteX27" fmla="*/ 532374 w 2309097"/>
                <a:gd name="connsiteY27" fmla="*/ 804370 h 1998618"/>
                <a:gd name="connsiteX28" fmla="*/ 504238 w 2309097"/>
                <a:gd name="connsiteY28" fmla="*/ 776235 h 1998618"/>
                <a:gd name="connsiteX29" fmla="*/ 574577 w 2309097"/>
                <a:gd name="connsiteY29" fmla="*/ 762167 h 1998618"/>
                <a:gd name="connsiteX30" fmla="*/ 701186 w 2309097"/>
                <a:gd name="connsiteY30" fmla="*/ 832505 h 1998618"/>
                <a:gd name="connsiteX31" fmla="*/ 743389 w 2309097"/>
                <a:gd name="connsiteY31" fmla="*/ 860641 h 1998618"/>
                <a:gd name="connsiteX32" fmla="*/ 869998 w 2309097"/>
                <a:gd name="connsiteY32" fmla="*/ 888776 h 1998618"/>
                <a:gd name="connsiteX33" fmla="*/ 926269 w 2309097"/>
                <a:gd name="connsiteY33" fmla="*/ 902844 h 1998618"/>
                <a:gd name="connsiteX34" fmla="*/ 968472 w 2309097"/>
                <a:gd name="connsiteY34" fmla="*/ 930979 h 1998618"/>
                <a:gd name="connsiteX35" fmla="*/ 1052878 w 2309097"/>
                <a:gd name="connsiteY35" fmla="*/ 945047 h 1998618"/>
                <a:gd name="connsiteX36" fmla="*/ 1095081 w 2309097"/>
                <a:gd name="connsiteY36" fmla="*/ 959115 h 1998618"/>
                <a:gd name="connsiteX37" fmla="*/ 1109149 w 2309097"/>
                <a:gd name="connsiteY37" fmla="*/ 1001318 h 1998618"/>
                <a:gd name="connsiteX38" fmla="*/ 1151352 w 2309097"/>
                <a:gd name="connsiteY38" fmla="*/ 1029453 h 1998618"/>
                <a:gd name="connsiteX39" fmla="*/ 1179487 w 2309097"/>
                <a:gd name="connsiteY39" fmla="*/ 1071656 h 1998618"/>
                <a:gd name="connsiteX40" fmla="*/ 1193555 w 2309097"/>
                <a:gd name="connsiteY40" fmla="*/ 1184198 h 1998618"/>
                <a:gd name="connsiteX41" fmla="*/ 1221691 w 2309097"/>
                <a:gd name="connsiteY41" fmla="*/ 1226401 h 1998618"/>
                <a:gd name="connsiteX42" fmla="*/ 1249826 w 2309097"/>
                <a:gd name="connsiteY42" fmla="*/ 1338942 h 1998618"/>
                <a:gd name="connsiteX43" fmla="*/ 1292029 w 2309097"/>
                <a:gd name="connsiteY43" fmla="*/ 1423349 h 1998618"/>
                <a:gd name="connsiteX44" fmla="*/ 1362367 w 2309097"/>
                <a:gd name="connsiteY44" fmla="*/ 1156062 h 1998618"/>
                <a:gd name="connsiteX45" fmla="*/ 1390503 w 2309097"/>
                <a:gd name="connsiteY45" fmla="*/ 1113859 h 1998618"/>
                <a:gd name="connsiteX46" fmla="*/ 1404571 w 2309097"/>
                <a:gd name="connsiteY46" fmla="*/ 1071656 h 1998618"/>
                <a:gd name="connsiteX47" fmla="*/ 1460841 w 2309097"/>
                <a:gd name="connsiteY47" fmla="*/ 973182 h 1998618"/>
                <a:gd name="connsiteX48" fmla="*/ 1503044 w 2309097"/>
                <a:gd name="connsiteY48" fmla="*/ 987250 h 1998618"/>
                <a:gd name="connsiteX49" fmla="*/ 1559315 w 2309097"/>
                <a:gd name="connsiteY49" fmla="*/ 1057589 h 1998618"/>
                <a:gd name="connsiteX50" fmla="*/ 1587451 w 2309097"/>
                <a:gd name="connsiteY50" fmla="*/ 1085724 h 1998618"/>
                <a:gd name="connsiteX51" fmla="*/ 1615586 w 2309097"/>
                <a:gd name="connsiteY51" fmla="*/ 1127927 h 1998618"/>
                <a:gd name="connsiteX52" fmla="*/ 1728127 w 2309097"/>
                <a:gd name="connsiteY52" fmla="*/ 1141995 h 1998618"/>
                <a:gd name="connsiteX53" fmla="*/ 1742195 w 2309097"/>
                <a:gd name="connsiteY53" fmla="*/ 1184198 h 1998618"/>
                <a:gd name="connsiteX54" fmla="*/ 1770331 w 2309097"/>
                <a:gd name="connsiteY54" fmla="*/ 1212333 h 1998618"/>
                <a:gd name="connsiteX55" fmla="*/ 1742195 w 2309097"/>
                <a:gd name="connsiteY55" fmla="*/ 1296739 h 1998618"/>
                <a:gd name="connsiteX56" fmla="*/ 1784398 w 2309097"/>
                <a:gd name="connsiteY56" fmla="*/ 1465552 h 1998618"/>
                <a:gd name="connsiteX57" fmla="*/ 1812534 w 2309097"/>
                <a:gd name="connsiteY57" fmla="*/ 1493687 h 1998618"/>
                <a:gd name="connsiteX58" fmla="*/ 1784398 w 2309097"/>
                <a:gd name="connsiteY58" fmla="*/ 1507755 h 1998618"/>
                <a:gd name="connsiteX59" fmla="*/ 1742195 w 2309097"/>
                <a:gd name="connsiteY59" fmla="*/ 1493687 h 1998618"/>
                <a:gd name="connsiteX60" fmla="*/ 1685924 w 2309097"/>
                <a:gd name="connsiteY60" fmla="*/ 1507755 h 1998618"/>
                <a:gd name="connsiteX61" fmla="*/ 1714060 w 2309097"/>
                <a:gd name="connsiteY61" fmla="*/ 1549958 h 1998618"/>
                <a:gd name="connsiteX62" fmla="*/ 1756263 w 2309097"/>
                <a:gd name="connsiteY62" fmla="*/ 1620296 h 1998618"/>
                <a:gd name="connsiteX63" fmla="*/ 1798466 w 2309097"/>
                <a:gd name="connsiteY63" fmla="*/ 1690635 h 1998618"/>
                <a:gd name="connsiteX64" fmla="*/ 1812534 w 2309097"/>
                <a:gd name="connsiteY64" fmla="*/ 1732838 h 1998618"/>
                <a:gd name="connsiteX65" fmla="*/ 1840669 w 2309097"/>
                <a:gd name="connsiteY65" fmla="*/ 1775041 h 1998618"/>
                <a:gd name="connsiteX66" fmla="*/ 1896940 w 2309097"/>
                <a:gd name="connsiteY66" fmla="*/ 1887582 h 1998618"/>
                <a:gd name="connsiteX67" fmla="*/ 1939143 w 2309097"/>
                <a:gd name="connsiteY67" fmla="*/ 1915718 h 1998618"/>
                <a:gd name="connsiteX68" fmla="*/ 1981346 w 2309097"/>
                <a:gd name="connsiteY68" fmla="*/ 1929785 h 1998618"/>
                <a:gd name="connsiteX69" fmla="*/ 2009481 w 2309097"/>
                <a:gd name="connsiteY69" fmla="*/ 1957921 h 1998618"/>
                <a:gd name="connsiteX70" fmla="*/ 2276767 w 2309097"/>
                <a:gd name="connsiteY70" fmla="*/ 1957921 h 1998618"/>
                <a:gd name="connsiteX71" fmla="*/ 2304903 w 2309097"/>
                <a:gd name="connsiteY71" fmla="*/ 1929785 h 1998618"/>
                <a:gd name="connsiteX72" fmla="*/ 2262700 w 2309097"/>
                <a:gd name="connsiteY72" fmla="*/ 1915718 h 1998618"/>
                <a:gd name="connsiteX73" fmla="*/ 2206429 w 2309097"/>
                <a:gd name="connsiteY73" fmla="*/ 1901650 h 1998618"/>
                <a:gd name="connsiteX74" fmla="*/ 2178294 w 2309097"/>
                <a:gd name="connsiteY74" fmla="*/ 1859447 h 1998618"/>
                <a:gd name="connsiteX75" fmla="*/ 2136091 w 2309097"/>
                <a:gd name="connsiteY75" fmla="*/ 1845379 h 1998618"/>
                <a:gd name="connsiteX76" fmla="*/ 1939143 w 2309097"/>
                <a:gd name="connsiteY76" fmla="*/ 1831312 h 1998618"/>
                <a:gd name="connsiteX77" fmla="*/ 1925075 w 2309097"/>
                <a:gd name="connsiteY77" fmla="*/ 1690635 h 1998618"/>
                <a:gd name="connsiteX78" fmla="*/ 1911007 w 2309097"/>
                <a:gd name="connsiteY78" fmla="*/ 1648432 h 1998618"/>
                <a:gd name="connsiteX79" fmla="*/ 1953211 w 2309097"/>
                <a:gd name="connsiteY79" fmla="*/ 1662499 h 1998618"/>
                <a:gd name="connsiteX80" fmla="*/ 2009481 w 2309097"/>
                <a:gd name="connsiteY80" fmla="*/ 1676567 h 1998618"/>
                <a:gd name="connsiteX81" fmla="*/ 2023549 w 2309097"/>
                <a:gd name="connsiteY81" fmla="*/ 1760973 h 1998618"/>
                <a:gd name="connsiteX82" fmla="*/ 2107955 w 2309097"/>
                <a:gd name="connsiteY82" fmla="*/ 1775041 h 1998618"/>
                <a:gd name="connsiteX83" fmla="*/ 2192361 w 2309097"/>
                <a:gd name="connsiteY83" fmla="*/ 1887582 h 1998618"/>
                <a:gd name="connsiteX84" fmla="*/ 2206429 w 2309097"/>
                <a:gd name="connsiteY84" fmla="*/ 1845379 h 1998618"/>
                <a:gd name="connsiteX85" fmla="*/ 2164226 w 2309097"/>
                <a:gd name="connsiteY85" fmla="*/ 1760973 h 1998618"/>
                <a:gd name="connsiteX86" fmla="*/ 2178294 w 2309097"/>
                <a:gd name="connsiteY86" fmla="*/ 1662499 h 1998618"/>
                <a:gd name="connsiteX87" fmla="*/ 2206429 w 2309097"/>
                <a:gd name="connsiteY87" fmla="*/ 1620296 h 1998618"/>
                <a:gd name="connsiteX88" fmla="*/ 2192361 w 2309097"/>
                <a:gd name="connsiteY88" fmla="*/ 1423349 h 1998618"/>
                <a:gd name="connsiteX89" fmla="*/ 2136091 w 2309097"/>
                <a:gd name="connsiteY89" fmla="*/ 1437416 h 1998618"/>
                <a:gd name="connsiteX90" fmla="*/ 2107955 w 2309097"/>
                <a:gd name="connsiteY90" fmla="*/ 1479619 h 1998618"/>
                <a:gd name="connsiteX91" fmla="*/ 2051684 w 2309097"/>
                <a:gd name="connsiteY91" fmla="*/ 1592161 h 1998618"/>
                <a:gd name="connsiteX92" fmla="*/ 1967278 w 2309097"/>
                <a:gd name="connsiteY92" fmla="*/ 1620296 h 1998618"/>
                <a:gd name="connsiteX93" fmla="*/ 1925075 w 2309097"/>
                <a:gd name="connsiteY93" fmla="*/ 1634364 h 1998618"/>
                <a:gd name="connsiteX94" fmla="*/ 1911007 w 2309097"/>
                <a:gd name="connsiteY94" fmla="*/ 1592161 h 1998618"/>
                <a:gd name="connsiteX95" fmla="*/ 1896940 w 2309097"/>
                <a:gd name="connsiteY95" fmla="*/ 1479619 h 1998618"/>
                <a:gd name="connsiteX96" fmla="*/ 1826601 w 2309097"/>
                <a:gd name="connsiteY96" fmla="*/ 1437416 h 1998618"/>
                <a:gd name="connsiteX97" fmla="*/ 1770331 w 2309097"/>
                <a:gd name="connsiteY97" fmla="*/ 1409281 h 1998618"/>
                <a:gd name="connsiteX98" fmla="*/ 1770331 w 2309097"/>
                <a:gd name="connsiteY98" fmla="*/ 1226401 h 1998618"/>
                <a:gd name="connsiteX99" fmla="*/ 1812534 w 2309097"/>
                <a:gd name="connsiteY99" fmla="*/ 1212333 h 1998618"/>
                <a:gd name="connsiteX100" fmla="*/ 1840669 w 2309097"/>
                <a:gd name="connsiteY100" fmla="*/ 1240469 h 1998618"/>
                <a:gd name="connsiteX101" fmla="*/ 1854737 w 2309097"/>
                <a:gd name="connsiteY101" fmla="*/ 1282672 h 1998618"/>
                <a:gd name="connsiteX102" fmla="*/ 1939143 w 2309097"/>
                <a:gd name="connsiteY102" fmla="*/ 1324875 h 1998618"/>
                <a:gd name="connsiteX103" fmla="*/ 1967278 w 2309097"/>
                <a:gd name="connsiteY103" fmla="*/ 1296739 h 1998618"/>
                <a:gd name="connsiteX104" fmla="*/ 1925075 w 2309097"/>
                <a:gd name="connsiteY104" fmla="*/ 1113859 h 1998618"/>
                <a:gd name="connsiteX105" fmla="*/ 1882872 w 2309097"/>
                <a:gd name="connsiteY105" fmla="*/ 1099792 h 1998618"/>
                <a:gd name="connsiteX106" fmla="*/ 1840669 w 2309097"/>
                <a:gd name="connsiteY106" fmla="*/ 1071656 h 1998618"/>
                <a:gd name="connsiteX107" fmla="*/ 1826601 w 2309097"/>
                <a:gd name="connsiteY107" fmla="*/ 1029453 h 1998618"/>
                <a:gd name="connsiteX108" fmla="*/ 1939143 w 2309097"/>
                <a:gd name="connsiteY108" fmla="*/ 987250 h 1998618"/>
                <a:gd name="connsiteX109" fmla="*/ 2009481 w 2309097"/>
                <a:gd name="connsiteY109" fmla="*/ 930979 h 1998618"/>
                <a:gd name="connsiteX110" fmla="*/ 2051684 w 2309097"/>
                <a:gd name="connsiteY110" fmla="*/ 846573 h 1998618"/>
                <a:gd name="connsiteX111" fmla="*/ 2079820 w 2309097"/>
                <a:gd name="connsiteY111" fmla="*/ 649625 h 1998618"/>
                <a:gd name="connsiteX112" fmla="*/ 2037617 w 2309097"/>
                <a:gd name="connsiteY112" fmla="*/ 635558 h 1998618"/>
                <a:gd name="connsiteX113" fmla="*/ 1967278 w 2309097"/>
                <a:gd name="connsiteY113" fmla="*/ 565219 h 1998618"/>
                <a:gd name="connsiteX114" fmla="*/ 1939143 w 2309097"/>
                <a:gd name="connsiteY114" fmla="*/ 508949 h 1998618"/>
                <a:gd name="connsiteX115" fmla="*/ 1896940 w 2309097"/>
                <a:gd name="connsiteY115" fmla="*/ 480813 h 1998618"/>
                <a:gd name="connsiteX116" fmla="*/ 1812534 w 2309097"/>
                <a:gd name="connsiteY116" fmla="*/ 452678 h 1998618"/>
                <a:gd name="connsiteX117" fmla="*/ 1925075 w 2309097"/>
                <a:gd name="connsiteY117" fmla="*/ 396407 h 1998618"/>
                <a:gd name="connsiteX118" fmla="*/ 1939143 w 2309097"/>
                <a:gd name="connsiteY118" fmla="*/ 354204 h 1998618"/>
                <a:gd name="connsiteX119" fmla="*/ 1925075 w 2309097"/>
                <a:gd name="connsiteY119" fmla="*/ 255730 h 1998618"/>
                <a:gd name="connsiteX120" fmla="*/ 1896940 w 2309097"/>
                <a:gd name="connsiteY120" fmla="*/ 213527 h 1998618"/>
                <a:gd name="connsiteX121" fmla="*/ 1854737 w 2309097"/>
                <a:gd name="connsiteY121" fmla="*/ 115053 h 1998618"/>
                <a:gd name="connsiteX122" fmla="*/ 1812534 w 2309097"/>
                <a:gd name="connsiteY122" fmla="*/ 129121 h 1998618"/>
                <a:gd name="connsiteX123" fmla="*/ 1742195 w 2309097"/>
                <a:gd name="connsiteY123" fmla="*/ 115053 h 1998618"/>
                <a:gd name="connsiteX124" fmla="*/ 1671857 w 2309097"/>
                <a:gd name="connsiteY124" fmla="*/ 30647 h 1998618"/>
                <a:gd name="connsiteX125" fmla="*/ 1643721 w 2309097"/>
                <a:gd name="connsiteY125" fmla="*/ 2512 h 1998618"/>
                <a:gd name="connsiteX126" fmla="*/ 1559315 w 2309097"/>
                <a:gd name="connsiteY126" fmla="*/ 16579 h 1998618"/>
                <a:gd name="connsiteX127" fmla="*/ 1545247 w 2309097"/>
                <a:gd name="connsiteY127" fmla="*/ 72850 h 1998618"/>
                <a:gd name="connsiteX128" fmla="*/ 1517112 w 2309097"/>
                <a:gd name="connsiteY128" fmla="*/ 157256 h 1998618"/>
                <a:gd name="connsiteX129" fmla="*/ 1362367 w 2309097"/>
                <a:gd name="connsiteY129" fmla="*/ 129121 h 1998618"/>
                <a:gd name="connsiteX130" fmla="*/ 1320164 w 2309097"/>
                <a:gd name="connsiteY130" fmla="*/ 115053 h 1998618"/>
                <a:gd name="connsiteX131" fmla="*/ 1165420 w 2309097"/>
                <a:gd name="connsiteY131" fmla="*/ 100985 h 1998618"/>
                <a:gd name="connsiteX132" fmla="*/ 1123217 w 2309097"/>
                <a:gd name="connsiteY132" fmla="*/ 86918 h 1998618"/>
                <a:gd name="connsiteX133" fmla="*/ 1109149 w 2309097"/>
                <a:gd name="connsiteY133" fmla="*/ 129121 h 1998618"/>
                <a:gd name="connsiteX134" fmla="*/ 1081014 w 2309097"/>
                <a:gd name="connsiteY134" fmla="*/ 171324 h 1998618"/>
                <a:gd name="connsiteX135" fmla="*/ 912201 w 2309097"/>
                <a:gd name="connsiteY135" fmla="*/ 143189 h 1998618"/>
                <a:gd name="connsiteX136" fmla="*/ 841863 w 2309097"/>
                <a:gd name="connsiteY136" fmla="*/ 100985 h 1998618"/>
                <a:gd name="connsiteX137" fmla="*/ 813727 w 2309097"/>
                <a:gd name="connsiteY137" fmla="*/ 72850 h 1998618"/>
                <a:gd name="connsiteX138" fmla="*/ 785592 w 2309097"/>
                <a:gd name="connsiteY138" fmla="*/ 30647 h 1998618"/>
                <a:gd name="connsiteX139" fmla="*/ 715254 w 2309097"/>
                <a:gd name="connsiteY139" fmla="*/ 44715 h 1998618"/>
                <a:gd name="connsiteX140" fmla="*/ 574577 w 2309097"/>
                <a:gd name="connsiteY140" fmla="*/ 72850 h 1998618"/>
                <a:gd name="connsiteX141" fmla="*/ 490171 w 2309097"/>
                <a:gd name="connsiteY141" fmla="*/ 143189 h 1998618"/>
                <a:gd name="connsiteX142" fmla="*/ 433900 w 2309097"/>
                <a:gd name="connsiteY142" fmla="*/ 115053 h 1998618"/>
                <a:gd name="connsiteX143" fmla="*/ 391697 w 2309097"/>
                <a:gd name="connsiteY143" fmla="*/ 129121 h 1998618"/>
                <a:gd name="connsiteX144" fmla="*/ 377629 w 2309097"/>
                <a:gd name="connsiteY144" fmla="*/ 185392 h 1998618"/>
                <a:gd name="connsiteX145" fmla="*/ 349494 w 2309097"/>
                <a:gd name="connsiteY145" fmla="*/ 227595 h 1998618"/>
                <a:gd name="connsiteX146" fmla="*/ 405764 w 2309097"/>
                <a:gd name="connsiteY146" fmla="*/ 283865 h 1998618"/>
                <a:gd name="connsiteX147" fmla="*/ 419832 w 2309097"/>
                <a:gd name="connsiteY147" fmla="*/ 326069 h 1998618"/>
                <a:gd name="connsiteX148" fmla="*/ 391697 w 2309097"/>
                <a:gd name="connsiteY148" fmla="*/ 452678 h 199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2309097" h="1998618">
                  <a:moveTo>
                    <a:pt x="363561" y="368272"/>
                  </a:moveTo>
                  <a:cubicBezTo>
                    <a:pt x="326047" y="372961"/>
                    <a:pt x="288216" y="375576"/>
                    <a:pt x="251020" y="382339"/>
                  </a:cubicBezTo>
                  <a:cubicBezTo>
                    <a:pt x="236431" y="384992"/>
                    <a:pt x="223075" y="392333"/>
                    <a:pt x="208817" y="396407"/>
                  </a:cubicBezTo>
                  <a:cubicBezTo>
                    <a:pt x="190227" y="401719"/>
                    <a:pt x="171568" y="407016"/>
                    <a:pt x="152546" y="410475"/>
                  </a:cubicBezTo>
                  <a:cubicBezTo>
                    <a:pt x="119923" y="416406"/>
                    <a:pt x="86897" y="419853"/>
                    <a:pt x="54072" y="424542"/>
                  </a:cubicBezTo>
                  <a:cubicBezTo>
                    <a:pt x="21975" y="456640"/>
                    <a:pt x="0" y="463009"/>
                    <a:pt x="40004" y="523016"/>
                  </a:cubicBezTo>
                  <a:cubicBezTo>
                    <a:pt x="48229" y="535354"/>
                    <a:pt x="67949" y="533010"/>
                    <a:pt x="82207" y="537084"/>
                  </a:cubicBezTo>
                  <a:cubicBezTo>
                    <a:pt x="100797" y="542396"/>
                    <a:pt x="119959" y="545596"/>
                    <a:pt x="138478" y="551152"/>
                  </a:cubicBezTo>
                  <a:cubicBezTo>
                    <a:pt x="166884" y="559674"/>
                    <a:pt x="222884" y="579287"/>
                    <a:pt x="222884" y="579287"/>
                  </a:cubicBezTo>
                  <a:cubicBezTo>
                    <a:pt x="279315" y="635716"/>
                    <a:pt x="235659" y="574268"/>
                    <a:pt x="222884" y="663693"/>
                  </a:cubicBezTo>
                  <a:cubicBezTo>
                    <a:pt x="218319" y="695650"/>
                    <a:pt x="246885" y="715829"/>
                    <a:pt x="265087" y="734032"/>
                  </a:cubicBezTo>
                  <a:cubicBezTo>
                    <a:pt x="269776" y="780924"/>
                    <a:pt x="261653" y="830953"/>
                    <a:pt x="279155" y="874709"/>
                  </a:cubicBezTo>
                  <a:cubicBezTo>
                    <a:pt x="291470" y="905495"/>
                    <a:pt x="331101" y="917458"/>
                    <a:pt x="349494" y="945047"/>
                  </a:cubicBezTo>
                  <a:cubicBezTo>
                    <a:pt x="413121" y="1040489"/>
                    <a:pt x="381854" y="1005543"/>
                    <a:pt x="433900" y="1057589"/>
                  </a:cubicBezTo>
                  <a:cubicBezTo>
                    <a:pt x="478414" y="1191131"/>
                    <a:pt x="459350" y="1112460"/>
                    <a:pt x="476103" y="1296739"/>
                  </a:cubicBezTo>
                  <a:cubicBezTo>
                    <a:pt x="522537" y="1287453"/>
                    <a:pt x="550008" y="1295484"/>
                    <a:pt x="574577" y="1254536"/>
                  </a:cubicBezTo>
                  <a:cubicBezTo>
                    <a:pt x="582206" y="1241821"/>
                    <a:pt x="580025" y="1224400"/>
                    <a:pt x="588644" y="1212333"/>
                  </a:cubicBezTo>
                  <a:cubicBezTo>
                    <a:pt x="633794" y="1149123"/>
                    <a:pt x="637552" y="1167579"/>
                    <a:pt x="687118" y="1127927"/>
                  </a:cubicBezTo>
                  <a:cubicBezTo>
                    <a:pt x="697475" y="1119642"/>
                    <a:pt x="705875" y="1109170"/>
                    <a:pt x="715254" y="1099792"/>
                  </a:cubicBezTo>
                  <a:cubicBezTo>
                    <a:pt x="719943" y="1085724"/>
                    <a:pt x="716058" y="1064221"/>
                    <a:pt x="729321" y="1057589"/>
                  </a:cubicBezTo>
                  <a:cubicBezTo>
                    <a:pt x="742584" y="1050957"/>
                    <a:pt x="761039" y="1082141"/>
                    <a:pt x="771524" y="1071656"/>
                  </a:cubicBezTo>
                  <a:cubicBezTo>
                    <a:pt x="788431" y="1054749"/>
                    <a:pt x="780903" y="1024764"/>
                    <a:pt x="785592" y="1001318"/>
                  </a:cubicBezTo>
                  <a:cubicBezTo>
                    <a:pt x="780903" y="973183"/>
                    <a:pt x="784280" y="942424"/>
                    <a:pt x="771524" y="916912"/>
                  </a:cubicBezTo>
                  <a:cubicBezTo>
                    <a:pt x="763963" y="901790"/>
                    <a:pt x="746125" y="890643"/>
                    <a:pt x="729321" y="888776"/>
                  </a:cubicBezTo>
                  <a:cubicBezTo>
                    <a:pt x="692184" y="884650"/>
                    <a:pt x="639797" y="904550"/>
                    <a:pt x="602712" y="916912"/>
                  </a:cubicBezTo>
                  <a:cubicBezTo>
                    <a:pt x="598023" y="902844"/>
                    <a:pt x="592718" y="888967"/>
                    <a:pt x="588644" y="874709"/>
                  </a:cubicBezTo>
                  <a:cubicBezTo>
                    <a:pt x="583333" y="856119"/>
                    <a:pt x="586655" y="833536"/>
                    <a:pt x="574577" y="818438"/>
                  </a:cubicBezTo>
                  <a:cubicBezTo>
                    <a:pt x="565314" y="806859"/>
                    <a:pt x="546442" y="809059"/>
                    <a:pt x="532374" y="804370"/>
                  </a:cubicBezTo>
                  <a:cubicBezTo>
                    <a:pt x="522995" y="794992"/>
                    <a:pt x="504238" y="789498"/>
                    <a:pt x="504238" y="776235"/>
                  </a:cubicBezTo>
                  <a:cubicBezTo>
                    <a:pt x="504238" y="727046"/>
                    <a:pt x="562970" y="755719"/>
                    <a:pt x="574577" y="762167"/>
                  </a:cubicBezTo>
                  <a:cubicBezTo>
                    <a:pt x="719688" y="842785"/>
                    <a:pt x="605693" y="800676"/>
                    <a:pt x="701186" y="832505"/>
                  </a:cubicBezTo>
                  <a:cubicBezTo>
                    <a:pt x="715254" y="841884"/>
                    <a:pt x="728267" y="853080"/>
                    <a:pt x="743389" y="860641"/>
                  </a:cubicBezTo>
                  <a:cubicBezTo>
                    <a:pt x="779894" y="878894"/>
                    <a:pt x="833974" y="881571"/>
                    <a:pt x="869998" y="888776"/>
                  </a:cubicBezTo>
                  <a:cubicBezTo>
                    <a:pt x="888957" y="892568"/>
                    <a:pt x="907512" y="898155"/>
                    <a:pt x="926269" y="902844"/>
                  </a:cubicBezTo>
                  <a:cubicBezTo>
                    <a:pt x="940337" y="912222"/>
                    <a:pt x="952432" y="925632"/>
                    <a:pt x="968472" y="930979"/>
                  </a:cubicBezTo>
                  <a:cubicBezTo>
                    <a:pt x="995532" y="939999"/>
                    <a:pt x="1025034" y="938859"/>
                    <a:pt x="1052878" y="945047"/>
                  </a:cubicBezTo>
                  <a:cubicBezTo>
                    <a:pt x="1067354" y="948264"/>
                    <a:pt x="1081013" y="954426"/>
                    <a:pt x="1095081" y="959115"/>
                  </a:cubicBezTo>
                  <a:cubicBezTo>
                    <a:pt x="1099770" y="973183"/>
                    <a:pt x="1099886" y="989739"/>
                    <a:pt x="1109149" y="1001318"/>
                  </a:cubicBezTo>
                  <a:cubicBezTo>
                    <a:pt x="1119711" y="1014520"/>
                    <a:pt x="1139397" y="1017498"/>
                    <a:pt x="1151352" y="1029453"/>
                  </a:cubicBezTo>
                  <a:cubicBezTo>
                    <a:pt x="1163307" y="1041408"/>
                    <a:pt x="1170109" y="1057588"/>
                    <a:pt x="1179487" y="1071656"/>
                  </a:cubicBezTo>
                  <a:cubicBezTo>
                    <a:pt x="1184176" y="1109170"/>
                    <a:pt x="1183607" y="1147724"/>
                    <a:pt x="1193555" y="1184198"/>
                  </a:cubicBezTo>
                  <a:cubicBezTo>
                    <a:pt x="1198004" y="1200510"/>
                    <a:pt x="1215754" y="1210570"/>
                    <a:pt x="1221691" y="1226401"/>
                  </a:cubicBezTo>
                  <a:cubicBezTo>
                    <a:pt x="1245774" y="1290623"/>
                    <a:pt x="1223788" y="1286867"/>
                    <a:pt x="1249826" y="1338942"/>
                  </a:cubicBezTo>
                  <a:cubicBezTo>
                    <a:pt x="1304366" y="1448022"/>
                    <a:pt x="1256669" y="1317270"/>
                    <a:pt x="1292029" y="1423349"/>
                  </a:cubicBezTo>
                  <a:cubicBezTo>
                    <a:pt x="1435955" y="1387367"/>
                    <a:pt x="1322554" y="1434754"/>
                    <a:pt x="1362367" y="1156062"/>
                  </a:cubicBezTo>
                  <a:cubicBezTo>
                    <a:pt x="1364758" y="1139325"/>
                    <a:pt x="1382942" y="1128981"/>
                    <a:pt x="1390503" y="1113859"/>
                  </a:cubicBezTo>
                  <a:cubicBezTo>
                    <a:pt x="1397135" y="1100596"/>
                    <a:pt x="1399882" y="1085724"/>
                    <a:pt x="1404571" y="1071656"/>
                  </a:cubicBezTo>
                  <a:cubicBezTo>
                    <a:pt x="1413674" y="1017034"/>
                    <a:pt x="1395426" y="973182"/>
                    <a:pt x="1460841" y="973182"/>
                  </a:cubicBezTo>
                  <a:cubicBezTo>
                    <a:pt x="1475670" y="973182"/>
                    <a:pt x="1488976" y="982561"/>
                    <a:pt x="1503044" y="987250"/>
                  </a:cubicBezTo>
                  <a:cubicBezTo>
                    <a:pt x="1570979" y="1055182"/>
                    <a:pt x="1488330" y="968857"/>
                    <a:pt x="1559315" y="1057589"/>
                  </a:cubicBezTo>
                  <a:cubicBezTo>
                    <a:pt x="1567600" y="1067946"/>
                    <a:pt x="1579165" y="1075367"/>
                    <a:pt x="1587451" y="1085724"/>
                  </a:cubicBezTo>
                  <a:cubicBezTo>
                    <a:pt x="1598013" y="1098926"/>
                    <a:pt x="1599888" y="1121648"/>
                    <a:pt x="1615586" y="1127927"/>
                  </a:cubicBezTo>
                  <a:cubicBezTo>
                    <a:pt x="1650688" y="1141968"/>
                    <a:pt x="1690613" y="1137306"/>
                    <a:pt x="1728127" y="1141995"/>
                  </a:cubicBezTo>
                  <a:cubicBezTo>
                    <a:pt x="1732816" y="1156063"/>
                    <a:pt x="1734566" y="1171483"/>
                    <a:pt x="1742195" y="1184198"/>
                  </a:cubicBezTo>
                  <a:cubicBezTo>
                    <a:pt x="1749019" y="1195571"/>
                    <a:pt x="1770331" y="1199070"/>
                    <a:pt x="1770331" y="1212333"/>
                  </a:cubicBezTo>
                  <a:cubicBezTo>
                    <a:pt x="1770331" y="1241990"/>
                    <a:pt x="1742195" y="1296739"/>
                    <a:pt x="1742195" y="1296739"/>
                  </a:cubicBezTo>
                  <a:cubicBezTo>
                    <a:pt x="1753942" y="1402459"/>
                    <a:pt x="1734377" y="1403026"/>
                    <a:pt x="1784398" y="1465552"/>
                  </a:cubicBezTo>
                  <a:cubicBezTo>
                    <a:pt x="1792684" y="1475909"/>
                    <a:pt x="1803155" y="1484309"/>
                    <a:pt x="1812534" y="1493687"/>
                  </a:cubicBezTo>
                  <a:cubicBezTo>
                    <a:pt x="1835136" y="1561496"/>
                    <a:pt x="1835303" y="1533208"/>
                    <a:pt x="1784398" y="1507755"/>
                  </a:cubicBezTo>
                  <a:cubicBezTo>
                    <a:pt x="1771135" y="1501123"/>
                    <a:pt x="1756263" y="1498376"/>
                    <a:pt x="1742195" y="1493687"/>
                  </a:cubicBezTo>
                  <a:cubicBezTo>
                    <a:pt x="1723438" y="1498376"/>
                    <a:pt x="1694570" y="1490462"/>
                    <a:pt x="1685924" y="1507755"/>
                  </a:cubicBezTo>
                  <a:cubicBezTo>
                    <a:pt x="1678363" y="1522877"/>
                    <a:pt x="1706499" y="1534836"/>
                    <a:pt x="1714060" y="1549958"/>
                  </a:cubicBezTo>
                  <a:cubicBezTo>
                    <a:pt x="1750584" y="1623006"/>
                    <a:pt x="1701306" y="1565341"/>
                    <a:pt x="1756263" y="1620296"/>
                  </a:cubicBezTo>
                  <a:cubicBezTo>
                    <a:pt x="1796115" y="1739850"/>
                    <a:pt x="1740535" y="1594082"/>
                    <a:pt x="1798466" y="1690635"/>
                  </a:cubicBezTo>
                  <a:cubicBezTo>
                    <a:pt x="1806095" y="1703351"/>
                    <a:pt x="1805902" y="1719575"/>
                    <a:pt x="1812534" y="1732838"/>
                  </a:cubicBezTo>
                  <a:cubicBezTo>
                    <a:pt x="1820095" y="1747960"/>
                    <a:pt x="1833802" y="1759591"/>
                    <a:pt x="1840669" y="1775041"/>
                  </a:cubicBezTo>
                  <a:cubicBezTo>
                    <a:pt x="1874577" y="1851335"/>
                    <a:pt x="1847127" y="1847731"/>
                    <a:pt x="1896940" y="1887582"/>
                  </a:cubicBezTo>
                  <a:cubicBezTo>
                    <a:pt x="1910142" y="1898144"/>
                    <a:pt x="1924021" y="1908157"/>
                    <a:pt x="1939143" y="1915718"/>
                  </a:cubicBezTo>
                  <a:cubicBezTo>
                    <a:pt x="1952406" y="1922350"/>
                    <a:pt x="1967278" y="1925096"/>
                    <a:pt x="1981346" y="1929785"/>
                  </a:cubicBezTo>
                  <a:cubicBezTo>
                    <a:pt x="1990724" y="1939164"/>
                    <a:pt x="1998108" y="1951097"/>
                    <a:pt x="2009481" y="1957921"/>
                  </a:cubicBezTo>
                  <a:cubicBezTo>
                    <a:pt x="2077307" y="1998618"/>
                    <a:pt x="2268528" y="1958436"/>
                    <a:pt x="2276767" y="1957921"/>
                  </a:cubicBezTo>
                  <a:cubicBezTo>
                    <a:pt x="2286146" y="1948542"/>
                    <a:pt x="2309097" y="1942368"/>
                    <a:pt x="2304903" y="1929785"/>
                  </a:cubicBezTo>
                  <a:cubicBezTo>
                    <a:pt x="2300214" y="1915717"/>
                    <a:pt x="2276958" y="1919792"/>
                    <a:pt x="2262700" y="1915718"/>
                  </a:cubicBezTo>
                  <a:cubicBezTo>
                    <a:pt x="2244110" y="1910407"/>
                    <a:pt x="2225186" y="1906339"/>
                    <a:pt x="2206429" y="1901650"/>
                  </a:cubicBezTo>
                  <a:cubicBezTo>
                    <a:pt x="2197051" y="1887582"/>
                    <a:pt x="2191496" y="1870009"/>
                    <a:pt x="2178294" y="1859447"/>
                  </a:cubicBezTo>
                  <a:cubicBezTo>
                    <a:pt x="2166715" y="1850184"/>
                    <a:pt x="2150818" y="1847112"/>
                    <a:pt x="2136091" y="1845379"/>
                  </a:cubicBezTo>
                  <a:cubicBezTo>
                    <a:pt x="2070725" y="1837689"/>
                    <a:pt x="2004792" y="1836001"/>
                    <a:pt x="1939143" y="1831312"/>
                  </a:cubicBezTo>
                  <a:cubicBezTo>
                    <a:pt x="1934454" y="1784420"/>
                    <a:pt x="1932241" y="1737213"/>
                    <a:pt x="1925075" y="1690635"/>
                  </a:cubicBezTo>
                  <a:cubicBezTo>
                    <a:pt x="1922820" y="1675979"/>
                    <a:pt x="1900522" y="1658917"/>
                    <a:pt x="1911007" y="1648432"/>
                  </a:cubicBezTo>
                  <a:cubicBezTo>
                    <a:pt x="1921493" y="1637946"/>
                    <a:pt x="1938953" y="1658425"/>
                    <a:pt x="1953211" y="1662499"/>
                  </a:cubicBezTo>
                  <a:cubicBezTo>
                    <a:pt x="1971801" y="1667810"/>
                    <a:pt x="1990724" y="1671878"/>
                    <a:pt x="2009481" y="1676567"/>
                  </a:cubicBezTo>
                  <a:cubicBezTo>
                    <a:pt x="2014170" y="1704702"/>
                    <a:pt x="2003380" y="1740804"/>
                    <a:pt x="2023549" y="1760973"/>
                  </a:cubicBezTo>
                  <a:cubicBezTo>
                    <a:pt x="2043718" y="1781142"/>
                    <a:pt x="2082443" y="1762285"/>
                    <a:pt x="2107955" y="1775041"/>
                  </a:cubicBezTo>
                  <a:cubicBezTo>
                    <a:pt x="2155355" y="1798741"/>
                    <a:pt x="2171099" y="1845058"/>
                    <a:pt x="2192361" y="1887582"/>
                  </a:cubicBezTo>
                  <a:cubicBezTo>
                    <a:pt x="2197050" y="1873514"/>
                    <a:pt x="2206429" y="1860208"/>
                    <a:pt x="2206429" y="1845379"/>
                  </a:cubicBezTo>
                  <a:cubicBezTo>
                    <a:pt x="2206429" y="1816259"/>
                    <a:pt x="2178450" y="1782310"/>
                    <a:pt x="2164226" y="1760973"/>
                  </a:cubicBezTo>
                  <a:cubicBezTo>
                    <a:pt x="2168915" y="1728148"/>
                    <a:pt x="2168766" y="1694259"/>
                    <a:pt x="2178294" y="1662499"/>
                  </a:cubicBezTo>
                  <a:cubicBezTo>
                    <a:pt x="2183152" y="1646305"/>
                    <a:pt x="2205436" y="1637174"/>
                    <a:pt x="2206429" y="1620296"/>
                  </a:cubicBezTo>
                  <a:cubicBezTo>
                    <a:pt x="2210294" y="1554593"/>
                    <a:pt x="2197050" y="1488998"/>
                    <a:pt x="2192361" y="1423349"/>
                  </a:cubicBezTo>
                  <a:cubicBezTo>
                    <a:pt x="2173604" y="1428038"/>
                    <a:pt x="2152178" y="1426692"/>
                    <a:pt x="2136091" y="1437416"/>
                  </a:cubicBezTo>
                  <a:cubicBezTo>
                    <a:pt x="2122023" y="1446794"/>
                    <a:pt x="2114822" y="1464169"/>
                    <a:pt x="2107955" y="1479619"/>
                  </a:cubicBezTo>
                  <a:cubicBezTo>
                    <a:pt x="2093142" y="1512948"/>
                    <a:pt x="2092957" y="1571524"/>
                    <a:pt x="2051684" y="1592161"/>
                  </a:cubicBezTo>
                  <a:cubicBezTo>
                    <a:pt x="2025158" y="1605424"/>
                    <a:pt x="1995413" y="1610918"/>
                    <a:pt x="1967278" y="1620296"/>
                  </a:cubicBezTo>
                  <a:lnTo>
                    <a:pt x="1925075" y="1634364"/>
                  </a:lnTo>
                  <a:cubicBezTo>
                    <a:pt x="1920386" y="1620296"/>
                    <a:pt x="1913660" y="1606750"/>
                    <a:pt x="1911007" y="1592161"/>
                  </a:cubicBezTo>
                  <a:cubicBezTo>
                    <a:pt x="1904244" y="1554965"/>
                    <a:pt x="1907803" y="1515831"/>
                    <a:pt x="1896940" y="1479619"/>
                  </a:cubicBezTo>
                  <a:cubicBezTo>
                    <a:pt x="1887736" y="1448940"/>
                    <a:pt x="1848496" y="1446800"/>
                    <a:pt x="1826601" y="1437416"/>
                  </a:cubicBezTo>
                  <a:cubicBezTo>
                    <a:pt x="1807326" y="1429155"/>
                    <a:pt x="1789088" y="1418659"/>
                    <a:pt x="1770331" y="1409281"/>
                  </a:cubicBezTo>
                  <a:cubicBezTo>
                    <a:pt x="1747527" y="1340870"/>
                    <a:pt x="1735189" y="1323040"/>
                    <a:pt x="1770331" y="1226401"/>
                  </a:cubicBezTo>
                  <a:cubicBezTo>
                    <a:pt x="1775399" y="1212465"/>
                    <a:pt x="1798466" y="1217022"/>
                    <a:pt x="1812534" y="1212333"/>
                  </a:cubicBezTo>
                  <a:cubicBezTo>
                    <a:pt x="1821912" y="1221712"/>
                    <a:pt x="1833845" y="1229096"/>
                    <a:pt x="1840669" y="1240469"/>
                  </a:cubicBezTo>
                  <a:cubicBezTo>
                    <a:pt x="1848298" y="1253185"/>
                    <a:pt x="1845474" y="1271093"/>
                    <a:pt x="1854737" y="1282672"/>
                  </a:cubicBezTo>
                  <a:cubicBezTo>
                    <a:pt x="1874570" y="1307463"/>
                    <a:pt x="1911342" y="1315608"/>
                    <a:pt x="1939143" y="1324875"/>
                  </a:cubicBezTo>
                  <a:cubicBezTo>
                    <a:pt x="1948521" y="1315496"/>
                    <a:pt x="1966261" y="1309963"/>
                    <a:pt x="1967278" y="1296739"/>
                  </a:cubicBezTo>
                  <a:cubicBezTo>
                    <a:pt x="1971516" y="1241646"/>
                    <a:pt x="1984840" y="1149718"/>
                    <a:pt x="1925075" y="1113859"/>
                  </a:cubicBezTo>
                  <a:cubicBezTo>
                    <a:pt x="1912360" y="1106230"/>
                    <a:pt x="1896940" y="1104481"/>
                    <a:pt x="1882872" y="1099792"/>
                  </a:cubicBezTo>
                  <a:cubicBezTo>
                    <a:pt x="1868804" y="1090413"/>
                    <a:pt x="1851231" y="1084858"/>
                    <a:pt x="1840669" y="1071656"/>
                  </a:cubicBezTo>
                  <a:cubicBezTo>
                    <a:pt x="1831406" y="1060077"/>
                    <a:pt x="1823693" y="1043994"/>
                    <a:pt x="1826601" y="1029453"/>
                  </a:cubicBezTo>
                  <a:cubicBezTo>
                    <a:pt x="1834929" y="987812"/>
                    <a:pt x="1927628" y="989169"/>
                    <a:pt x="1939143" y="987250"/>
                  </a:cubicBezTo>
                  <a:cubicBezTo>
                    <a:pt x="1954055" y="977309"/>
                    <a:pt x="1999457" y="951026"/>
                    <a:pt x="2009481" y="930979"/>
                  </a:cubicBezTo>
                  <a:cubicBezTo>
                    <a:pt x="2061334" y="827272"/>
                    <a:pt x="1986164" y="912095"/>
                    <a:pt x="2051684" y="846573"/>
                  </a:cubicBezTo>
                  <a:cubicBezTo>
                    <a:pt x="2068466" y="796227"/>
                    <a:pt x="2120338" y="710403"/>
                    <a:pt x="2079820" y="649625"/>
                  </a:cubicBezTo>
                  <a:cubicBezTo>
                    <a:pt x="2071595" y="637287"/>
                    <a:pt x="2051685" y="640247"/>
                    <a:pt x="2037617" y="635558"/>
                  </a:cubicBezTo>
                  <a:cubicBezTo>
                    <a:pt x="2014171" y="612112"/>
                    <a:pt x="1982107" y="594877"/>
                    <a:pt x="1967278" y="565219"/>
                  </a:cubicBezTo>
                  <a:cubicBezTo>
                    <a:pt x="1957900" y="546462"/>
                    <a:pt x="1952568" y="525059"/>
                    <a:pt x="1939143" y="508949"/>
                  </a:cubicBezTo>
                  <a:cubicBezTo>
                    <a:pt x="1928319" y="495960"/>
                    <a:pt x="1912390" y="487680"/>
                    <a:pt x="1896940" y="480813"/>
                  </a:cubicBezTo>
                  <a:cubicBezTo>
                    <a:pt x="1869839" y="468768"/>
                    <a:pt x="1812534" y="452678"/>
                    <a:pt x="1812534" y="452678"/>
                  </a:cubicBezTo>
                  <a:cubicBezTo>
                    <a:pt x="1780844" y="357609"/>
                    <a:pt x="1795738" y="448142"/>
                    <a:pt x="1925075" y="396407"/>
                  </a:cubicBezTo>
                  <a:cubicBezTo>
                    <a:pt x="1938843" y="390900"/>
                    <a:pt x="1934454" y="368272"/>
                    <a:pt x="1939143" y="354204"/>
                  </a:cubicBezTo>
                  <a:cubicBezTo>
                    <a:pt x="1934454" y="321379"/>
                    <a:pt x="1934603" y="287490"/>
                    <a:pt x="1925075" y="255730"/>
                  </a:cubicBezTo>
                  <a:cubicBezTo>
                    <a:pt x="1920217" y="239536"/>
                    <a:pt x="1902877" y="229358"/>
                    <a:pt x="1896940" y="213527"/>
                  </a:cubicBezTo>
                  <a:cubicBezTo>
                    <a:pt x="1856935" y="106846"/>
                    <a:pt x="1912724" y="173042"/>
                    <a:pt x="1854737" y="115053"/>
                  </a:cubicBezTo>
                  <a:cubicBezTo>
                    <a:pt x="1840669" y="119742"/>
                    <a:pt x="1827363" y="129121"/>
                    <a:pt x="1812534" y="129121"/>
                  </a:cubicBezTo>
                  <a:cubicBezTo>
                    <a:pt x="1788623" y="129121"/>
                    <a:pt x="1763581" y="125746"/>
                    <a:pt x="1742195" y="115053"/>
                  </a:cubicBezTo>
                  <a:cubicBezTo>
                    <a:pt x="1708777" y="98344"/>
                    <a:pt x="1693402" y="57578"/>
                    <a:pt x="1671857" y="30647"/>
                  </a:cubicBezTo>
                  <a:cubicBezTo>
                    <a:pt x="1663571" y="20290"/>
                    <a:pt x="1653100" y="11890"/>
                    <a:pt x="1643721" y="2512"/>
                  </a:cubicBezTo>
                  <a:cubicBezTo>
                    <a:pt x="1615586" y="7201"/>
                    <a:pt x="1582525" y="0"/>
                    <a:pt x="1559315" y="16579"/>
                  </a:cubicBezTo>
                  <a:cubicBezTo>
                    <a:pt x="1543582" y="27817"/>
                    <a:pt x="1550803" y="54331"/>
                    <a:pt x="1545247" y="72850"/>
                  </a:cubicBezTo>
                  <a:cubicBezTo>
                    <a:pt x="1536725" y="101256"/>
                    <a:pt x="1526490" y="129121"/>
                    <a:pt x="1517112" y="157256"/>
                  </a:cubicBezTo>
                  <a:cubicBezTo>
                    <a:pt x="1420323" y="124994"/>
                    <a:pt x="1537351" y="160937"/>
                    <a:pt x="1362367" y="129121"/>
                  </a:cubicBezTo>
                  <a:cubicBezTo>
                    <a:pt x="1347778" y="126468"/>
                    <a:pt x="1334844" y="117150"/>
                    <a:pt x="1320164" y="115053"/>
                  </a:cubicBezTo>
                  <a:cubicBezTo>
                    <a:pt x="1268891" y="107728"/>
                    <a:pt x="1217001" y="105674"/>
                    <a:pt x="1165420" y="100985"/>
                  </a:cubicBezTo>
                  <a:cubicBezTo>
                    <a:pt x="1151352" y="96296"/>
                    <a:pt x="1136480" y="80286"/>
                    <a:pt x="1123217" y="86918"/>
                  </a:cubicBezTo>
                  <a:cubicBezTo>
                    <a:pt x="1109954" y="93550"/>
                    <a:pt x="1115781" y="115858"/>
                    <a:pt x="1109149" y="129121"/>
                  </a:cubicBezTo>
                  <a:cubicBezTo>
                    <a:pt x="1101588" y="144243"/>
                    <a:pt x="1090392" y="157256"/>
                    <a:pt x="1081014" y="171324"/>
                  </a:cubicBezTo>
                  <a:cubicBezTo>
                    <a:pt x="1068517" y="169935"/>
                    <a:pt x="949692" y="165684"/>
                    <a:pt x="912201" y="143189"/>
                  </a:cubicBezTo>
                  <a:cubicBezTo>
                    <a:pt x="815645" y="85255"/>
                    <a:pt x="961423" y="140839"/>
                    <a:pt x="841863" y="100985"/>
                  </a:cubicBezTo>
                  <a:cubicBezTo>
                    <a:pt x="832484" y="91607"/>
                    <a:pt x="822013" y="83207"/>
                    <a:pt x="813727" y="72850"/>
                  </a:cubicBezTo>
                  <a:cubicBezTo>
                    <a:pt x="803165" y="59648"/>
                    <a:pt x="801849" y="35292"/>
                    <a:pt x="785592" y="30647"/>
                  </a:cubicBezTo>
                  <a:cubicBezTo>
                    <a:pt x="762602" y="24078"/>
                    <a:pt x="738450" y="38916"/>
                    <a:pt x="715254" y="44715"/>
                  </a:cubicBezTo>
                  <a:cubicBezTo>
                    <a:pt x="584310" y="77451"/>
                    <a:pt x="815823" y="38386"/>
                    <a:pt x="574577" y="72850"/>
                  </a:cubicBezTo>
                  <a:cubicBezTo>
                    <a:pt x="556348" y="97156"/>
                    <a:pt x="533828" y="149426"/>
                    <a:pt x="490171" y="143189"/>
                  </a:cubicBezTo>
                  <a:cubicBezTo>
                    <a:pt x="469411" y="140223"/>
                    <a:pt x="452657" y="124432"/>
                    <a:pt x="433900" y="115053"/>
                  </a:cubicBezTo>
                  <a:cubicBezTo>
                    <a:pt x="419832" y="119742"/>
                    <a:pt x="400960" y="117542"/>
                    <a:pt x="391697" y="129121"/>
                  </a:cubicBezTo>
                  <a:cubicBezTo>
                    <a:pt x="379619" y="144219"/>
                    <a:pt x="385245" y="167621"/>
                    <a:pt x="377629" y="185392"/>
                  </a:cubicBezTo>
                  <a:cubicBezTo>
                    <a:pt x="370969" y="200932"/>
                    <a:pt x="358872" y="213527"/>
                    <a:pt x="349494" y="227595"/>
                  </a:cubicBezTo>
                  <a:cubicBezTo>
                    <a:pt x="387006" y="340136"/>
                    <a:pt x="330737" y="208838"/>
                    <a:pt x="405764" y="283865"/>
                  </a:cubicBezTo>
                  <a:cubicBezTo>
                    <a:pt x="416250" y="294351"/>
                    <a:pt x="415143" y="312001"/>
                    <a:pt x="419832" y="326069"/>
                  </a:cubicBezTo>
                  <a:cubicBezTo>
                    <a:pt x="376090" y="391682"/>
                    <a:pt x="391697" y="351365"/>
                    <a:pt x="391697" y="452678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540283" y="4123279"/>
              <a:ext cx="442244" cy="410373"/>
            </a:xfrm>
            <a:custGeom>
              <a:avLst/>
              <a:gdLst>
                <a:gd name="connsiteX0" fmla="*/ 42203 w 442244"/>
                <a:gd name="connsiteY0" fmla="*/ 82961 h 410373"/>
                <a:gd name="connsiteX1" fmla="*/ 70339 w 442244"/>
                <a:gd name="connsiteY1" fmla="*/ 40758 h 410373"/>
                <a:gd name="connsiteX2" fmla="*/ 154745 w 442244"/>
                <a:gd name="connsiteY2" fmla="*/ 139232 h 410373"/>
                <a:gd name="connsiteX3" fmla="*/ 323557 w 442244"/>
                <a:gd name="connsiteY3" fmla="*/ 153299 h 410373"/>
                <a:gd name="connsiteX4" fmla="*/ 365760 w 442244"/>
                <a:gd name="connsiteY4" fmla="*/ 237706 h 410373"/>
                <a:gd name="connsiteX5" fmla="*/ 407963 w 442244"/>
                <a:gd name="connsiteY5" fmla="*/ 251773 h 410373"/>
                <a:gd name="connsiteX6" fmla="*/ 407963 w 442244"/>
                <a:gd name="connsiteY6" fmla="*/ 378383 h 410373"/>
                <a:gd name="connsiteX7" fmla="*/ 379828 w 442244"/>
                <a:gd name="connsiteY7" fmla="*/ 350247 h 410373"/>
                <a:gd name="connsiteX8" fmla="*/ 337625 w 442244"/>
                <a:gd name="connsiteY8" fmla="*/ 364315 h 410373"/>
                <a:gd name="connsiteX9" fmla="*/ 281354 w 442244"/>
                <a:gd name="connsiteY9" fmla="*/ 406518 h 410373"/>
                <a:gd name="connsiteX10" fmla="*/ 253219 w 442244"/>
                <a:gd name="connsiteY10" fmla="*/ 350247 h 410373"/>
                <a:gd name="connsiteX11" fmla="*/ 154745 w 442244"/>
                <a:gd name="connsiteY11" fmla="*/ 336179 h 410373"/>
                <a:gd name="connsiteX12" fmla="*/ 168812 w 442244"/>
                <a:gd name="connsiteY12" fmla="*/ 279909 h 410373"/>
                <a:gd name="connsiteX13" fmla="*/ 196948 w 442244"/>
                <a:gd name="connsiteY13" fmla="*/ 251773 h 410373"/>
                <a:gd name="connsiteX14" fmla="*/ 126609 w 442244"/>
                <a:gd name="connsiteY14" fmla="*/ 181435 h 410373"/>
                <a:gd name="connsiteX15" fmla="*/ 0 w 442244"/>
                <a:gd name="connsiteY15" fmla="*/ 153299 h 410373"/>
                <a:gd name="connsiteX16" fmla="*/ 70339 w 442244"/>
                <a:gd name="connsiteY16" fmla="*/ 125164 h 410373"/>
                <a:gd name="connsiteX17" fmla="*/ 112542 w 442244"/>
                <a:gd name="connsiteY17" fmla="*/ 111096 h 410373"/>
                <a:gd name="connsiteX18" fmla="*/ 42203 w 442244"/>
                <a:gd name="connsiteY18" fmla="*/ 82961 h 41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2244" h="410373">
                  <a:moveTo>
                    <a:pt x="42203" y="82961"/>
                  </a:moveTo>
                  <a:cubicBezTo>
                    <a:pt x="35169" y="71238"/>
                    <a:pt x="54299" y="46105"/>
                    <a:pt x="70339" y="40758"/>
                  </a:cubicBezTo>
                  <a:cubicBezTo>
                    <a:pt x="192615" y="0"/>
                    <a:pt x="63380" y="131619"/>
                    <a:pt x="154745" y="139232"/>
                  </a:cubicBezTo>
                  <a:lnTo>
                    <a:pt x="323557" y="153299"/>
                  </a:lnTo>
                  <a:cubicBezTo>
                    <a:pt x="332824" y="181100"/>
                    <a:pt x="340969" y="217873"/>
                    <a:pt x="365760" y="237706"/>
                  </a:cubicBezTo>
                  <a:cubicBezTo>
                    <a:pt x="377339" y="246969"/>
                    <a:pt x="393895" y="247084"/>
                    <a:pt x="407963" y="251773"/>
                  </a:cubicBezTo>
                  <a:cubicBezTo>
                    <a:pt x="421810" y="293314"/>
                    <a:pt x="442244" y="332674"/>
                    <a:pt x="407963" y="378383"/>
                  </a:cubicBezTo>
                  <a:cubicBezTo>
                    <a:pt x="400005" y="388994"/>
                    <a:pt x="389206" y="359626"/>
                    <a:pt x="379828" y="350247"/>
                  </a:cubicBezTo>
                  <a:cubicBezTo>
                    <a:pt x="365760" y="354936"/>
                    <a:pt x="350500" y="356958"/>
                    <a:pt x="337625" y="364315"/>
                  </a:cubicBezTo>
                  <a:cubicBezTo>
                    <a:pt x="317268" y="375948"/>
                    <a:pt x="304481" y="410373"/>
                    <a:pt x="281354" y="406518"/>
                  </a:cubicBezTo>
                  <a:cubicBezTo>
                    <a:pt x="260668" y="403070"/>
                    <a:pt x="271551" y="360431"/>
                    <a:pt x="253219" y="350247"/>
                  </a:cubicBezTo>
                  <a:cubicBezTo>
                    <a:pt x="224234" y="334144"/>
                    <a:pt x="187570" y="340868"/>
                    <a:pt x="154745" y="336179"/>
                  </a:cubicBezTo>
                  <a:cubicBezTo>
                    <a:pt x="159434" y="317422"/>
                    <a:pt x="160166" y="297202"/>
                    <a:pt x="168812" y="279909"/>
                  </a:cubicBezTo>
                  <a:cubicBezTo>
                    <a:pt x="174744" y="268046"/>
                    <a:pt x="196948" y="265036"/>
                    <a:pt x="196948" y="251773"/>
                  </a:cubicBezTo>
                  <a:cubicBezTo>
                    <a:pt x="196948" y="198250"/>
                    <a:pt x="164122" y="190813"/>
                    <a:pt x="126609" y="181435"/>
                  </a:cubicBezTo>
                  <a:cubicBezTo>
                    <a:pt x="84667" y="170949"/>
                    <a:pt x="42203" y="162678"/>
                    <a:pt x="0" y="153299"/>
                  </a:cubicBezTo>
                  <a:cubicBezTo>
                    <a:pt x="23446" y="143921"/>
                    <a:pt x="46694" y="134031"/>
                    <a:pt x="70339" y="125164"/>
                  </a:cubicBezTo>
                  <a:cubicBezTo>
                    <a:pt x="84224" y="119957"/>
                    <a:pt x="107853" y="125164"/>
                    <a:pt x="112542" y="111096"/>
                  </a:cubicBezTo>
                  <a:cubicBezTo>
                    <a:pt x="116736" y="98513"/>
                    <a:pt x="49237" y="94684"/>
                    <a:pt x="42203" y="82961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187310" y="2757268"/>
              <a:ext cx="212296" cy="503476"/>
            </a:xfrm>
            <a:custGeom>
              <a:avLst/>
              <a:gdLst>
                <a:gd name="connsiteX0" fmla="*/ 1281 w 212296"/>
                <a:gd name="connsiteY0" fmla="*/ 0 h 503476"/>
                <a:gd name="connsiteX1" fmla="*/ 85687 w 212296"/>
                <a:gd name="connsiteY1" fmla="*/ 14067 h 503476"/>
                <a:gd name="connsiteX2" fmla="*/ 141958 w 212296"/>
                <a:gd name="connsiteY2" fmla="*/ 28135 h 503476"/>
                <a:gd name="connsiteX3" fmla="*/ 156025 w 212296"/>
                <a:gd name="connsiteY3" fmla="*/ 98474 h 503476"/>
                <a:gd name="connsiteX4" fmla="*/ 184161 w 212296"/>
                <a:gd name="connsiteY4" fmla="*/ 126609 h 503476"/>
                <a:gd name="connsiteX5" fmla="*/ 212296 w 212296"/>
                <a:gd name="connsiteY5" fmla="*/ 281354 h 503476"/>
                <a:gd name="connsiteX6" fmla="*/ 198228 w 212296"/>
                <a:gd name="connsiteY6" fmla="*/ 337624 h 503476"/>
                <a:gd name="connsiteX7" fmla="*/ 170093 w 212296"/>
                <a:gd name="connsiteY7" fmla="*/ 365760 h 503476"/>
                <a:gd name="connsiteX8" fmla="*/ 113822 w 212296"/>
                <a:gd name="connsiteY8" fmla="*/ 478301 h 503476"/>
                <a:gd name="connsiteX9" fmla="*/ 113822 w 212296"/>
                <a:gd name="connsiteY9" fmla="*/ 379827 h 503476"/>
                <a:gd name="connsiteX10" fmla="*/ 127890 w 212296"/>
                <a:gd name="connsiteY10" fmla="*/ 295421 h 503476"/>
                <a:gd name="connsiteX11" fmla="*/ 113822 w 212296"/>
                <a:gd name="connsiteY11" fmla="*/ 211015 h 503476"/>
                <a:gd name="connsiteX12" fmla="*/ 43484 w 212296"/>
                <a:gd name="connsiteY12" fmla="*/ 154744 h 503476"/>
                <a:gd name="connsiteX13" fmla="*/ 43484 w 212296"/>
                <a:gd name="connsiteY13" fmla="*/ 42203 h 50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296" h="503476">
                  <a:moveTo>
                    <a:pt x="1281" y="0"/>
                  </a:moveTo>
                  <a:cubicBezTo>
                    <a:pt x="87128" y="85847"/>
                    <a:pt x="0" y="26308"/>
                    <a:pt x="85687" y="14067"/>
                  </a:cubicBezTo>
                  <a:cubicBezTo>
                    <a:pt x="104827" y="11333"/>
                    <a:pt x="123201" y="23446"/>
                    <a:pt x="141958" y="28135"/>
                  </a:cubicBezTo>
                  <a:cubicBezTo>
                    <a:pt x="146647" y="51581"/>
                    <a:pt x="146606" y="76497"/>
                    <a:pt x="156025" y="98474"/>
                  </a:cubicBezTo>
                  <a:cubicBezTo>
                    <a:pt x="161250" y="110665"/>
                    <a:pt x="178230" y="114746"/>
                    <a:pt x="184161" y="126609"/>
                  </a:cubicBezTo>
                  <a:cubicBezTo>
                    <a:pt x="197425" y="153137"/>
                    <a:pt x="210662" y="269917"/>
                    <a:pt x="212296" y="281354"/>
                  </a:cubicBezTo>
                  <a:cubicBezTo>
                    <a:pt x="207607" y="300111"/>
                    <a:pt x="206874" y="320331"/>
                    <a:pt x="198228" y="337624"/>
                  </a:cubicBezTo>
                  <a:cubicBezTo>
                    <a:pt x="192297" y="349487"/>
                    <a:pt x="176024" y="353897"/>
                    <a:pt x="170093" y="365760"/>
                  </a:cubicBezTo>
                  <a:cubicBezTo>
                    <a:pt x="105437" y="495074"/>
                    <a:pt x="177386" y="414739"/>
                    <a:pt x="113822" y="478301"/>
                  </a:cubicBezTo>
                  <a:cubicBezTo>
                    <a:pt x="147552" y="377113"/>
                    <a:pt x="113822" y="503476"/>
                    <a:pt x="113822" y="379827"/>
                  </a:cubicBezTo>
                  <a:cubicBezTo>
                    <a:pt x="113822" y="351304"/>
                    <a:pt x="123201" y="323556"/>
                    <a:pt x="127890" y="295421"/>
                  </a:cubicBezTo>
                  <a:cubicBezTo>
                    <a:pt x="123201" y="267286"/>
                    <a:pt x="127974" y="235780"/>
                    <a:pt x="113822" y="211015"/>
                  </a:cubicBezTo>
                  <a:cubicBezTo>
                    <a:pt x="67593" y="130115"/>
                    <a:pt x="66146" y="279389"/>
                    <a:pt x="43484" y="154744"/>
                  </a:cubicBezTo>
                  <a:cubicBezTo>
                    <a:pt x="36773" y="117835"/>
                    <a:pt x="43484" y="79717"/>
                    <a:pt x="43484" y="42203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251808" y="3535680"/>
              <a:ext cx="288475" cy="488638"/>
            </a:xfrm>
            <a:custGeom>
              <a:avLst/>
              <a:gdLst>
                <a:gd name="connsiteX0" fmla="*/ 21189 w 288475"/>
                <a:gd name="connsiteY0" fmla="*/ 9378 h 488638"/>
                <a:gd name="connsiteX1" fmla="*/ 105595 w 288475"/>
                <a:gd name="connsiteY1" fmla="*/ 37514 h 488638"/>
                <a:gd name="connsiteX2" fmla="*/ 77460 w 288475"/>
                <a:gd name="connsiteY2" fmla="*/ 150055 h 488638"/>
                <a:gd name="connsiteX3" fmla="*/ 105595 w 288475"/>
                <a:gd name="connsiteY3" fmla="*/ 192258 h 488638"/>
                <a:gd name="connsiteX4" fmla="*/ 161866 w 288475"/>
                <a:gd name="connsiteY4" fmla="*/ 206326 h 488638"/>
                <a:gd name="connsiteX5" fmla="*/ 204069 w 288475"/>
                <a:gd name="connsiteY5" fmla="*/ 220394 h 488638"/>
                <a:gd name="connsiteX6" fmla="*/ 246272 w 288475"/>
                <a:gd name="connsiteY6" fmla="*/ 347003 h 488638"/>
                <a:gd name="connsiteX7" fmla="*/ 260340 w 288475"/>
                <a:gd name="connsiteY7" fmla="*/ 389206 h 488638"/>
                <a:gd name="connsiteX8" fmla="*/ 288475 w 288475"/>
                <a:gd name="connsiteY8" fmla="*/ 417342 h 488638"/>
                <a:gd name="connsiteX9" fmla="*/ 274407 w 288475"/>
                <a:gd name="connsiteY9" fmla="*/ 459545 h 488638"/>
                <a:gd name="connsiteX10" fmla="*/ 175934 w 288475"/>
                <a:gd name="connsiteY10" fmla="*/ 459545 h 488638"/>
                <a:gd name="connsiteX11" fmla="*/ 147798 w 288475"/>
                <a:gd name="connsiteY11" fmla="*/ 304800 h 488638"/>
                <a:gd name="connsiteX12" fmla="*/ 119663 w 288475"/>
                <a:gd name="connsiteY12" fmla="*/ 262597 h 488638"/>
                <a:gd name="connsiteX13" fmla="*/ 77460 w 288475"/>
                <a:gd name="connsiteY13" fmla="*/ 248529 h 488638"/>
                <a:gd name="connsiteX14" fmla="*/ 35257 w 288475"/>
                <a:gd name="connsiteY14" fmla="*/ 121920 h 488638"/>
                <a:gd name="connsiteX15" fmla="*/ 7121 w 288475"/>
                <a:gd name="connsiteY15" fmla="*/ 93785 h 488638"/>
                <a:gd name="connsiteX16" fmla="*/ 21189 w 288475"/>
                <a:gd name="connsiteY16" fmla="*/ 9378 h 4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75" h="488638">
                  <a:moveTo>
                    <a:pt x="21189" y="9378"/>
                  </a:moveTo>
                  <a:cubicBezTo>
                    <a:pt x="37601" y="0"/>
                    <a:pt x="88357" y="13381"/>
                    <a:pt x="105595" y="37514"/>
                  </a:cubicBezTo>
                  <a:cubicBezTo>
                    <a:pt x="113310" y="48315"/>
                    <a:pt x="83775" y="131109"/>
                    <a:pt x="77460" y="150055"/>
                  </a:cubicBezTo>
                  <a:cubicBezTo>
                    <a:pt x="86838" y="164123"/>
                    <a:pt x="91527" y="182880"/>
                    <a:pt x="105595" y="192258"/>
                  </a:cubicBezTo>
                  <a:cubicBezTo>
                    <a:pt x="121682" y="202983"/>
                    <a:pt x="143276" y="201014"/>
                    <a:pt x="161866" y="206326"/>
                  </a:cubicBezTo>
                  <a:cubicBezTo>
                    <a:pt x="176124" y="210400"/>
                    <a:pt x="190001" y="215705"/>
                    <a:pt x="204069" y="220394"/>
                  </a:cubicBezTo>
                  <a:lnTo>
                    <a:pt x="246272" y="347003"/>
                  </a:lnTo>
                  <a:cubicBezTo>
                    <a:pt x="250961" y="361071"/>
                    <a:pt x="249855" y="378720"/>
                    <a:pt x="260340" y="389206"/>
                  </a:cubicBezTo>
                  <a:lnTo>
                    <a:pt x="288475" y="417342"/>
                  </a:lnTo>
                  <a:cubicBezTo>
                    <a:pt x="283786" y="431410"/>
                    <a:pt x="285986" y="450282"/>
                    <a:pt x="274407" y="459545"/>
                  </a:cubicBezTo>
                  <a:cubicBezTo>
                    <a:pt x="238041" y="488638"/>
                    <a:pt x="210180" y="470960"/>
                    <a:pt x="175934" y="459545"/>
                  </a:cubicBezTo>
                  <a:cubicBezTo>
                    <a:pt x="171084" y="420746"/>
                    <a:pt x="169484" y="348173"/>
                    <a:pt x="147798" y="304800"/>
                  </a:cubicBezTo>
                  <a:cubicBezTo>
                    <a:pt x="140237" y="289678"/>
                    <a:pt x="132865" y="273159"/>
                    <a:pt x="119663" y="262597"/>
                  </a:cubicBezTo>
                  <a:cubicBezTo>
                    <a:pt x="108084" y="253334"/>
                    <a:pt x="91528" y="253218"/>
                    <a:pt x="77460" y="248529"/>
                  </a:cubicBezTo>
                  <a:cubicBezTo>
                    <a:pt x="13122" y="184194"/>
                    <a:pt x="83087" y="265410"/>
                    <a:pt x="35257" y="121920"/>
                  </a:cubicBezTo>
                  <a:cubicBezTo>
                    <a:pt x="31063" y="109337"/>
                    <a:pt x="9998" y="106732"/>
                    <a:pt x="7121" y="93785"/>
                  </a:cubicBezTo>
                  <a:cubicBezTo>
                    <a:pt x="0" y="61742"/>
                    <a:pt x="4777" y="18756"/>
                    <a:pt x="21189" y="9378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ight Arrow 8"/>
          <p:cNvSpPr/>
          <p:nvPr/>
        </p:nvSpPr>
        <p:spPr>
          <a:xfrm>
            <a:off x="6643702" y="2857496"/>
            <a:ext cx="54978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072198" y="2428868"/>
            <a:ext cx="484632" cy="5497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357818" y="2857496"/>
            <a:ext cx="642942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072198" y="3214686"/>
            <a:ext cx="484632" cy="5497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11660919-compass-illustration-with-north-south-east-we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64318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2357422" y="5429240"/>
            <a:ext cx="5214975" cy="1428760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এশিয়ার উত্তরে উত্তর মহাসাগর।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00px-Two-point-equidistant-asia.jpg"/>
          <p:cNvPicPr>
            <a:picLocks noChangeAspect="1"/>
          </p:cNvPicPr>
          <p:nvPr/>
        </p:nvPicPr>
        <p:blipFill>
          <a:blip r:embed="rId2"/>
          <a:srcRect l="7965"/>
          <a:stretch>
            <a:fillRect/>
          </a:stretch>
        </p:blipFill>
        <p:spPr>
          <a:xfrm>
            <a:off x="3714744" y="3214686"/>
            <a:ext cx="2476504" cy="200914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5" descr="ar117555368194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928670"/>
            <a:ext cx="4311828" cy="207170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Up Arrow 6"/>
          <p:cNvSpPr/>
          <p:nvPr/>
        </p:nvSpPr>
        <p:spPr>
          <a:xfrm>
            <a:off x="4714876" y="3143248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1660919-compass-illustration-with-north-south-east-wes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143380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14524E-7 L 0.00521 -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1857356" y="5286388"/>
            <a:ext cx="6000792" cy="1285884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দক্ষিণে ভারত মহাসাগর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00px-Two-point-equidistant-asia.jpg"/>
          <p:cNvPicPr>
            <a:picLocks noChangeAspect="1"/>
          </p:cNvPicPr>
          <p:nvPr/>
        </p:nvPicPr>
        <p:blipFill>
          <a:blip r:embed="rId2"/>
          <a:srcRect l="7965"/>
          <a:stretch>
            <a:fillRect/>
          </a:stretch>
        </p:blipFill>
        <p:spPr>
          <a:xfrm>
            <a:off x="3857620" y="785794"/>
            <a:ext cx="2476504" cy="2009144"/>
          </a:xfrm>
          <a:prstGeom prst="rect">
            <a:avLst/>
          </a:prstGeom>
        </p:spPr>
      </p:pic>
      <p:pic>
        <p:nvPicPr>
          <p:cNvPr id="5" name="Picture 4" descr="xxirm5bb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143248"/>
            <a:ext cx="3643338" cy="170922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857752" y="171448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1660919-compass-illustration-with-north-south-east-wes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71546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25069E-7 L -0.00243 0.231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1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2143108" y="5214950"/>
            <a:ext cx="5286412" cy="1112714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 প্রশান্ত মহাসাগর।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00px-Two-point-equidistant-asia.jpg"/>
          <p:cNvPicPr>
            <a:picLocks noChangeAspect="1"/>
          </p:cNvPicPr>
          <p:nvPr/>
        </p:nvPicPr>
        <p:blipFill>
          <a:blip r:embed="rId2"/>
          <a:srcRect l="7965"/>
          <a:stretch>
            <a:fillRect/>
          </a:stretch>
        </p:blipFill>
        <p:spPr>
          <a:xfrm>
            <a:off x="3714744" y="2857496"/>
            <a:ext cx="2476504" cy="2223458"/>
          </a:xfrm>
          <a:prstGeom prst="rect">
            <a:avLst/>
          </a:prstGeom>
        </p:spPr>
      </p:pic>
      <p:pic>
        <p:nvPicPr>
          <p:cNvPr id="5" name="Picture 4" descr="imagesCA2DID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79289" y="2893215"/>
            <a:ext cx="2928958" cy="171451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000628" y="357187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1660919-compass-illustration-with-north-south-east-wes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500438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6281E-6 L 0.14375 0.017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285853" y="5214951"/>
            <a:ext cx="6715172" cy="135732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পশ্চিমে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ইঊরোপ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মহাদেশ ও </a:t>
            </a:r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ভূমধ্যসাগর</a:t>
            </a:r>
            <a:endParaRPr lang="en-US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00px-Two-point-equidistant-asia.jpg"/>
          <p:cNvPicPr>
            <a:picLocks noChangeAspect="1"/>
          </p:cNvPicPr>
          <p:nvPr/>
        </p:nvPicPr>
        <p:blipFill>
          <a:blip r:embed="rId2"/>
          <a:srcRect l="7965"/>
          <a:stretch>
            <a:fillRect/>
          </a:stretch>
        </p:blipFill>
        <p:spPr>
          <a:xfrm>
            <a:off x="3786182" y="2928934"/>
            <a:ext cx="2476504" cy="2009144"/>
          </a:xfrm>
          <a:prstGeom prst="rect">
            <a:avLst/>
          </a:prstGeom>
        </p:spPr>
      </p:pic>
      <p:pic>
        <p:nvPicPr>
          <p:cNvPr id="6" name="Picture 5" descr="K2CW0CA8XOO05CA78I6ISCAWR5SYTCA1K7D2LCAL2DAQECAAGTTWBCAECN8LFCA6D2GNUCAQSCEZ6CAH54KXWCA6LHRXNCA1VS6ZVCATE2LARCA1JQNM8CAD77F11CA64C58UCA82Q4YTCASNX0F1CA7V3F3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571744"/>
            <a:ext cx="1862141" cy="2643206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4572000" y="3571876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500562" y="3786190"/>
            <a:ext cx="978408" cy="4846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1660919-compass-illustration-with-north-south-east-wes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876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6281E-6 L -0.15625 -0.0034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65834E-6 L -0.22673 0.00693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3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571472" y="5143512"/>
            <a:ext cx="7715304" cy="914400"/>
          </a:xfrm>
          <a:prstGeom prst="parallelogram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এশিয়ার দক্ষি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পূর্ব দিকে বাংলাদেশের অবস্থান।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00px-Two-point-equidistant-asia.jpg"/>
          <p:cNvPicPr>
            <a:picLocks noChangeAspect="1"/>
          </p:cNvPicPr>
          <p:nvPr/>
        </p:nvPicPr>
        <p:blipFill>
          <a:blip r:embed="rId2"/>
          <a:srcRect l="13078"/>
          <a:stretch>
            <a:fillRect/>
          </a:stretch>
        </p:blipFill>
        <p:spPr>
          <a:xfrm>
            <a:off x="1928794" y="1428736"/>
            <a:ext cx="4857784" cy="3652218"/>
          </a:xfrm>
          <a:prstGeom prst="rect">
            <a:avLst/>
          </a:prstGeom>
        </p:spPr>
      </p:pic>
      <p:sp>
        <p:nvSpPr>
          <p:cNvPr id="6" name="Quad Arrow 5"/>
          <p:cNvSpPr/>
          <p:nvPr/>
        </p:nvSpPr>
        <p:spPr>
          <a:xfrm>
            <a:off x="2571736" y="2786058"/>
            <a:ext cx="1571636" cy="1359028"/>
          </a:xfrm>
          <a:prstGeom prst="quad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28926" y="3071810"/>
            <a:ext cx="714380" cy="6429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11660919-compass-illustration-with-north-south-east-we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643182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ap_of_b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643314"/>
            <a:ext cx="470924" cy="53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857224" y="1571612"/>
            <a:ext cx="8286776" cy="5308437"/>
            <a:chOff x="857224" y="1571612"/>
            <a:chExt cx="8286776" cy="530843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/>
            <a:srcRect t="36986"/>
            <a:stretch>
              <a:fillRect/>
            </a:stretch>
          </p:blipFill>
          <p:spPr bwMode="auto">
            <a:xfrm>
              <a:off x="857224" y="1571612"/>
              <a:ext cx="7715304" cy="50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715140" y="3500438"/>
              <a:ext cx="121444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দক্ষিণ  কোরিয়া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58082" y="3000372"/>
              <a:ext cx="107157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উত্তর কোরিয়া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29620" y="3429000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জাপান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00694" y="5072074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থাইল্যান্ড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86512" y="4857760"/>
              <a:ext cx="928694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ভিয়েতনাম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57884" y="5500702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কম্বোডিয়া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86644" y="5357826"/>
              <a:ext cx="85725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ফিলিপাইন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29322" y="6000768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ব্রুনাই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3438" y="5929330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শ্রীলংকা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0" y="5214950"/>
              <a:ext cx="928694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বঙ্গপোসাগর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71868" y="5857892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মালদ্বীপ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00760" y="6357958"/>
              <a:ext cx="85725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মালয়শিয়া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72132" y="2428868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মঙ্গলিয়া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7554" y="4143380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পাকিস্তান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8992" y="4572008"/>
              <a:ext cx="6429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রাত</a:t>
              </a:r>
              <a:endParaRPr lang="en-US" sz="105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5984" y="5357826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ইয়েমেন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43504" y="6550223"/>
              <a:ext cx="85725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ইন্দোনেশিয়া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72132" y="3500438"/>
              <a:ext cx="50006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চীন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10"/>
            <p:cNvSpPr txBox="1"/>
            <p:nvPr/>
          </p:nvSpPr>
          <p:spPr>
            <a:xfrm>
              <a:off x="6000760" y="6572272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সিংগাপুর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Round Diagonal Corner Rectangle 31"/>
          <p:cNvSpPr/>
          <p:nvPr/>
        </p:nvSpPr>
        <p:spPr>
          <a:xfrm>
            <a:off x="2357422" y="285728"/>
            <a:ext cx="5286412" cy="9144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 মোট ৪৭ টি দেশ আছে।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ia_fla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1643042" y="285728"/>
            <a:ext cx="5786479" cy="9144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দেশ সমূহ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714620"/>
            <a:ext cx="91440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চীন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জাপান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সিংগাপুর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থাইল্যান্ড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ইন্দোনেশিয়া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মালয়েশিয়া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সৌদি আরব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সংযুক্ত আরব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আমিরাত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ফিলিপাইন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শ্রীলংকা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উত্তর-কোরিয়া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দক্ষিণ-কোরিয়া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ইরান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ইরাক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কুয়েত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প্রভিতি।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88149" y="3241030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9419" y="3818880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3108" y="571480"/>
            <a:ext cx="500066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পাঠের সাথে সংযোগঃ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Bangladesh_School_Classrooms_Get_High_Tech_Makeove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2981" y="2643182"/>
            <a:ext cx="4667911" cy="34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87924">
            <a:off x="5426478" y="656882"/>
            <a:ext cx="1000125" cy="800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117314">
            <a:off x="5475251" y="982883"/>
            <a:ext cx="85725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৭৩পৃঃ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5349-animated-christ-has-risen-screensa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4" y="0"/>
            <a:ext cx="9129056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214414" y="1071546"/>
            <a:ext cx="7643867" cy="2857496"/>
          </a:xfrm>
          <a:prstGeom prst="ribbon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সহিদা রহমান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সহঃশি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কয়ানিজপাড়া,সরঃপ্রাঃবিঃ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সৈয়দপুর,নীলফামারী।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াঃ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০১৭৬৫০১৫৫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785786" y="3786166"/>
            <a:ext cx="8358215" cy="3071834"/>
          </a:xfrm>
          <a:prstGeom prst="ribb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শ্রেনীঃ৪র্থ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বিষয়ঃবাংলাদেশ ও বিশ্বপরিচয়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পাঠঃএশিয়া মহাদেশ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পাঠ্যাংশঃএশিয়া----------কুয়েত ইত্যদি।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143116"/>
            <a:ext cx="5286412" cy="3357586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 rot="19737392">
            <a:off x="4282121" y="3329127"/>
            <a:ext cx="2661016" cy="1000108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0" y="357166"/>
            <a:ext cx="3214710" cy="11430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সারাংশ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*আয়তনে ও জনসংখ্যায় সবচেয়ে বড় মহাদেশ এশিয়া,এটি পৃথিবীর উত্তর গোলার্ধে অবস্থিত।</a:t>
            </a:r>
          </a:p>
          <a:p>
            <a:pPr>
              <a:buNone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*এশিয়ার উত্তরে উত্তর মহাসাগর,দক্ষিণে ভারত মহাসাগর,পূর্বে প্রশান্ত মহাসাগর,পশ্চিমে ইউরোপ মহাদেশ ও ভূমধ্যসাগর এবং দক্ষিণ-পূর্ব দিকে বাংলাদেশ অবস্থিত।</a:t>
            </a:r>
          </a:p>
          <a:p>
            <a:pPr>
              <a:buNone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*মোট দেশ ৪৭ টি,উল্লেখযোগ্য দেশ সমূহঃ</a:t>
            </a:r>
          </a:p>
          <a:p>
            <a:pPr>
              <a:buNone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-  বাংলাদেশ,চীন,ভারত,জাপান,সিংগাপুর,থাইল্যান্ড,ইন্দোনেশিয়া।  মালয়েশিয়া,সৌদি আরব,সংযুক্ত আরব আমিরাত,ফিলিপাইন,শ্রীলংকা,উত্তর-কোরিয়া,দক্ষিণ-কোরিয়া,পাকিস্তান,ইরান,ইরাক, কুয়েত প্রভিতি।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35600_445374318868991_26809108_n.jpg"/>
          <p:cNvPicPr>
            <a:picLocks noChangeAspect="1"/>
          </p:cNvPicPr>
          <p:nvPr/>
        </p:nvPicPr>
        <p:blipFill>
          <a:blip r:embed="rId2"/>
          <a:srcRect t="31168" b="9091"/>
          <a:stretch>
            <a:fillRect/>
          </a:stretch>
        </p:blipFill>
        <p:spPr bwMode="auto">
          <a:xfrm>
            <a:off x="1857356" y="0"/>
            <a:ext cx="5943600" cy="100015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4678" y="642918"/>
            <a:ext cx="3571900" cy="357190"/>
          </a:xfrm>
          <a:blipFill>
            <a:blip r:embed="rId3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দলের কাজ (তিনটি দল গঠন কর)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8596" y="6357934"/>
            <a:ext cx="4786346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উপস্থাপনঃ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(দলের নেতা ৫টি করে দেশের নাম বোর্ডে লিখ)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071546"/>
            <a:ext cx="8858280" cy="5165561"/>
            <a:chOff x="857224" y="1571612"/>
            <a:chExt cx="8286776" cy="530843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/>
            <a:srcRect t="36986"/>
            <a:stretch>
              <a:fillRect/>
            </a:stretch>
          </p:blipFill>
          <p:spPr bwMode="auto">
            <a:xfrm>
              <a:off x="857224" y="1571612"/>
              <a:ext cx="7715304" cy="50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6715140" y="3500438"/>
              <a:ext cx="121444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দক্ষিণ  কোরিয়া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58082" y="3000372"/>
              <a:ext cx="107157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উত্তর কোরিয়া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29620" y="3429000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জাপান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0694" y="5072074"/>
              <a:ext cx="714380" cy="3162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থাইল্যান্ড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86512" y="4857760"/>
              <a:ext cx="928694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ভিয়েতনাম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7884" y="5500702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কম্বোডিয়া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86644" y="5357826"/>
              <a:ext cx="85725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ফিলিপাইন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29322" y="6000768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ব্রুনাই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43438" y="5929330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শ্রীলংকা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3438" y="5214950"/>
              <a:ext cx="857256" cy="3162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বঙ্গপোসাগর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71868" y="5857892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মালদ্বীপ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00760" y="6357958"/>
              <a:ext cx="85725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মালয়শিয়া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72132" y="2428868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মঙ্গলিয়া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7554" y="4143380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পাকিস্তান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8992" y="4572008"/>
              <a:ext cx="6429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রাত</a:t>
              </a:r>
              <a:endParaRPr lang="en-US" sz="105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5984" y="5357826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ইয়েমেন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43504" y="6550223"/>
              <a:ext cx="85725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ইন্দোনেশিয়া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72132" y="3500438"/>
              <a:ext cx="50006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চীন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10"/>
            <p:cNvSpPr txBox="1"/>
            <p:nvPr/>
          </p:nvSpPr>
          <p:spPr>
            <a:xfrm>
              <a:off x="6000760" y="6572272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সিংগাপুর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143108" y="1071546"/>
            <a:ext cx="4572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মানচিত্র দেখে এশিয়া মহাদেশের আরও দশটি করে দেশের নাম খুঁজে লিখঃ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16" y="285728"/>
            <a:ext cx="3286148" cy="114300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বাম পাশের কথার সাথে ডান পাশের কথা মিল করে  এশিয়া মহাদেশের অবস্থান সম্পর্কে একটি অনুছ্ছেদ লিখঃ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2" y="2786059"/>
          <a:ext cx="7500990" cy="33553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21933"/>
                <a:gridCol w="3679057"/>
              </a:tblGrid>
              <a:tr h="66357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           বাম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            ডান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3576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এশিয়ার উত্তরে</a:t>
                      </a:r>
                    </a:p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ইউরোপ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3576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এশিয়ার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দক্ষিণে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উত্তর মহাসাগর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3576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এশিয়ার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পূর্বে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ভারত মহাসাগর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3576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এশিয়ার পশ্চিমে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প্রশান্ত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মহাসাগর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8992" y="0"/>
            <a:ext cx="2571768" cy="500042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প্রশ্নের উত্তর লিখঃ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7158" y="1500174"/>
            <a:ext cx="8501122" cy="5357826"/>
            <a:chOff x="857224" y="1571612"/>
            <a:chExt cx="8286776" cy="530843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t="36986"/>
            <a:stretch>
              <a:fillRect/>
            </a:stretch>
          </p:blipFill>
          <p:spPr bwMode="auto">
            <a:xfrm>
              <a:off x="857224" y="1571612"/>
              <a:ext cx="7715304" cy="50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715140" y="3500438"/>
              <a:ext cx="121444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দক্ষিণ  কোরিয়া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58082" y="3000372"/>
              <a:ext cx="107157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উত্তর কোরিয়া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29620" y="3429000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জাপান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00694" y="5072074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থাইল্যান্ড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86512" y="4857760"/>
              <a:ext cx="928694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ভিয়েতনাম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57884" y="5500702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কম্বোডিয়া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86644" y="5357826"/>
              <a:ext cx="85725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ফিলিপাইন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29322" y="6000768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ব্রুনাই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3438" y="5929330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শ্রীলংকা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3438" y="5214950"/>
              <a:ext cx="85725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বঙপোসাগর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1868" y="5857892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মালদ্বীপ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00760" y="6357958"/>
              <a:ext cx="85725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মালয়শিয়া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72132" y="2428868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মঙ্গলিয়া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7554" y="4143380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পাকিস্তান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992" y="4572008"/>
              <a:ext cx="6429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রাত</a:t>
              </a:r>
              <a:endParaRPr lang="en-US" sz="105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85984" y="5357826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ইয়েমেন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43504" y="6550223"/>
              <a:ext cx="85725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ইন্দোনেশিয়া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72132" y="3500438"/>
              <a:ext cx="50006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চীন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6000760" y="6572272"/>
              <a:ext cx="71438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সিংগাপুর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071538" y="571480"/>
            <a:ext cx="657229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১ কোন কোন দিক দিয়ে এশিয়া পৃথিবীর বৃহত্তম এবং কেন?</a:t>
            </a:r>
          </a:p>
          <a:p>
            <a:pPr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২ নিচের মান চিত্র দেখে বাংলাদেশের নিকট প্রতিবেশি দেশগুলোর              নাম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map_of_b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357694"/>
            <a:ext cx="571504" cy="647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ia_fla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8072494" cy="5357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285728"/>
            <a:ext cx="389950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এশিয়ার উন্নয়নে আমরা সবাই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eo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357430"/>
            <a:ext cx="3357586" cy="2626931"/>
          </a:xfrm>
          <a:prstGeom prst="rect">
            <a:avLst/>
          </a:prstGeom>
        </p:spPr>
      </p:pic>
      <p:pic>
        <p:nvPicPr>
          <p:cNvPr id="6" name="Picture 5" descr="bang_thanks_c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5429264"/>
            <a:ext cx="4929222" cy="1428736"/>
          </a:xfrm>
          <a:prstGeom prst="rect">
            <a:avLst/>
          </a:prstGeom>
        </p:spPr>
      </p:pic>
      <p:pic>
        <p:nvPicPr>
          <p:cNvPr id="7" name="Picture 3" descr="605497c7958ee352ab0048e5f89afa9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071546"/>
            <a:ext cx="7239000" cy="46482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ffusion-anima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8215338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</p:pic>
      <p:sp>
        <p:nvSpPr>
          <p:cNvPr id="5" name="Flowchart: Predefined Process 4"/>
          <p:cNvSpPr/>
          <p:nvPr/>
        </p:nvSpPr>
        <p:spPr>
          <a:xfrm>
            <a:off x="1643042" y="2571744"/>
            <a:ext cx="6000792" cy="3571900"/>
          </a:xfrm>
          <a:prstGeom prst="flowChartPredefinedProcess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১।এশিয়া মহাদেশের উল্লেখযোগ্য দেশের নাম লিখতে পারবে।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২।জনসংখ্যায় ও আয়তনে সবচেয়ে বড় মহাদেশের নাম লিখতে পারবে।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৪।এশিয়ার অবস্থান লিখতে  পারবে।  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৩। বাংলাদেশের প্রতিবেশি দেশগুলো চিহ্নিত করতে পারবে।</a:t>
            </a:r>
          </a:p>
        </p:txBody>
      </p:sp>
      <p:pic>
        <p:nvPicPr>
          <p:cNvPr id="9" name="Picture 8" descr="circle-mov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785794"/>
            <a:ext cx="5017643" cy="1714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4" name="Down Arrow Callout 3"/>
          <p:cNvSpPr/>
          <p:nvPr/>
        </p:nvSpPr>
        <p:spPr>
          <a:xfrm>
            <a:off x="3714744" y="1285860"/>
            <a:ext cx="1857388" cy="102417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0666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tating-worl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714488"/>
            <a:ext cx="5072098" cy="422674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0" y="928670"/>
            <a:ext cx="3071835" cy="98469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14678" y="714356"/>
            <a:ext cx="928694" cy="114300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00232" y="6000768"/>
            <a:ext cx="4643470" cy="42862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ap_of_b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1727360" cy="1957476"/>
          </a:xfrm>
          <a:prstGeom prst="rect">
            <a:avLst/>
          </a:prstGeom>
        </p:spPr>
      </p:pic>
      <p:pic>
        <p:nvPicPr>
          <p:cNvPr id="11" name="Picture 10" descr="ri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7166"/>
            <a:ext cx="4420287" cy="242886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3" name="Picture 12" descr="300px-Two-point-equidistant-asia.jpg"/>
          <p:cNvPicPr>
            <a:picLocks noChangeAspect="1"/>
          </p:cNvPicPr>
          <p:nvPr/>
        </p:nvPicPr>
        <p:blipFill>
          <a:blip r:embed="rId4"/>
          <a:srcRect l="8219"/>
          <a:stretch>
            <a:fillRect/>
          </a:stretch>
        </p:blipFill>
        <p:spPr>
          <a:xfrm>
            <a:off x="2214546" y="2928934"/>
            <a:ext cx="4786346" cy="2857520"/>
          </a:xfrm>
          <a:prstGeom prst="rect">
            <a:avLst/>
          </a:prstGeom>
        </p:spPr>
      </p:pic>
      <p:pic>
        <p:nvPicPr>
          <p:cNvPr id="16" name="Picture 15" descr="map_of_b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1142984"/>
            <a:ext cx="214402" cy="242964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7132320" y="434438"/>
            <a:ext cx="1308295" cy="1314671"/>
          </a:xfrm>
          <a:custGeom>
            <a:avLst/>
            <a:gdLst>
              <a:gd name="connsiteX0" fmla="*/ 14068 w 1308295"/>
              <a:gd name="connsiteY0" fmla="*/ 423691 h 1314671"/>
              <a:gd name="connsiteX1" fmla="*/ 0 w 1308295"/>
              <a:gd name="connsiteY1" fmla="*/ 339285 h 1314671"/>
              <a:gd name="connsiteX2" fmla="*/ 28135 w 1308295"/>
              <a:gd name="connsiteY2" fmla="*/ 226744 h 1314671"/>
              <a:gd name="connsiteX3" fmla="*/ 56271 w 1308295"/>
              <a:gd name="connsiteY3" fmla="*/ 198608 h 1314671"/>
              <a:gd name="connsiteX4" fmla="*/ 42203 w 1308295"/>
              <a:gd name="connsiteY4" fmla="*/ 156405 h 1314671"/>
              <a:gd name="connsiteX5" fmla="*/ 14068 w 1308295"/>
              <a:gd name="connsiteY5" fmla="*/ 114202 h 1314671"/>
              <a:gd name="connsiteX6" fmla="*/ 42203 w 1308295"/>
              <a:gd name="connsiteY6" fmla="*/ 71999 h 1314671"/>
              <a:gd name="connsiteX7" fmla="*/ 239151 w 1308295"/>
              <a:gd name="connsiteY7" fmla="*/ 71999 h 1314671"/>
              <a:gd name="connsiteX8" fmla="*/ 309489 w 1308295"/>
              <a:gd name="connsiteY8" fmla="*/ 15728 h 1314671"/>
              <a:gd name="connsiteX9" fmla="*/ 379828 w 1308295"/>
              <a:gd name="connsiteY9" fmla="*/ 57931 h 1314671"/>
              <a:gd name="connsiteX10" fmla="*/ 534572 w 1308295"/>
              <a:gd name="connsiteY10" fmla="*/ 86067 h 1314671"/>
              <a:gd name="connsiteX11" fmla="*/ 633046 w 1308295"/>
              <a:gd name="connsiteY11" fmla="*/ 114202 h 1314671"/>
              <a:gd name="connsiteX12" fmla="*/ 759655 w 1308295"/>
              <a:gd name="connsiteY12" fmla="*/ 100134 h 1314671"/>
              <a:gd name="connsiteX13" fmla="*/ 858129 w 1308295"/>
              <a:gd name="connsiteY13" fmla="*/ 100134 h 1314671"/>
              <a:gd name="connsiteX14" fmla="*/ 900332 w 1308295"/>
              <a:gd name="connsiteY14" fmla="*/ 128270 h 1314671"/>
              <a:gd name="connsiteX15" fmla="*/ 1181686 w 1308295"/>
              <a:gd name="connsiteY15" fmla="*/ 156405 h 1314671"/>
              <a:gd name="connsiteX16" fmla="*/ 1266092 w 1308295"/>
              <a:gd name="connsiteY16" fmla="*/ 184540 h 1314671"/>
              <a:gd name="connsiteX17" fmla="*/ 1308295 w 1308295"/>
              <a:gd name="connsiteY17" fmla="*/ 198608 h 1314671"/>
              <a:gd name="connsiteX18" fmla="*/ 1294228 w 1308295"/>
              <a:gd name="connsiteY18" fmla="*/ 268947 h 1314671"/>
              <a:gd name="connsiteX19" fmla="*/ 1252025 w 1308295"/>
              <a:gd name="connsiteY19" fmla="*/ 297082 h 1314671"/>
              <a:gd name="connsiteX20" fmla="*/ 1237957 w 1308295"/>
              <a:gd name="connsiteY20" fmla="*/ 339285 h 1314671"/>
              <a:gd name="connsiteX21" fmla="*/ 1223889 w 1308295"/>
              <a:gd name="connsiteY21" fmla="*/ 465894 h 1314671"/>
              <a:gd name="connsiteX22" fmla="*/ 1195754 w 1308295"/>
              <a:gd name="connsiteY22" fmla="*/ 423691 h 1314671"/>
              <a:gd name="connsiteX23" fmla="*/ 1167618 w 1308295"/>
              <a:gd name="connsiteY23" fmla="*/ 339285 h 1314671"/>
              <a:gd name="connsiteX24" fmla="*/ 1097280 w 1308295"/>
              <a:gd name="connsiteY24" fmla="*/ 283014 h 1314671"/>
              <a:gd name="connsiteX25" fmla="*/ 970671 w 1308295"/>
              <a:gd name="connsiteY25" fmla="*/ 353353 h 1314671"/>
              <a:gd name="connsiteX26" fmla="*/ 956603 w 1308295"/>
              <a:gd name="connsiteY26" fmla="*/ 395556 h 1314671"/>
              <a:gd name="connsiteX27" fmla="*/ 998806 w 1308295"/>
              <a:gd name="connsiteY27" fmla="*/ 409624 h 1314671"/>
              <a:gd name="connsiteX28" fmla="*/ 1055077 w 1308295"/>
              <a:gd name="connsiteY28" fmla="*/ 423691 h 1314671"/>
              <a:gd name="connsiteX29" fmla="*/ 1041009 w 1308295"/>
              <a:gd name="connsiteY29" fmla="*/ 522165 h 1314671"/>
              <a:gd name="connsiteX30" fmla="*/ 998806 w 1308295"/>
              <a:gd name="connsiteY30" fmla="*/ 550300 h 1314671"/>
              <a:gd name="connsiteX31" fmla="*/ 1055077 w 1308295"/>
              <a:gd name="connsiteY31" fmla="*/ 676910 h 1314671"/>
              <a:gd name="connsiteX32" fmla="*/ 1083212 w 1308295"/>
              <a:gd name="connsiteY32" fmla="*/ 620639 h 1314671"/>
              <a:gd name="connsiteX33" fmla="*/ 1097280 w 1308295"/>
              <a:gd name="connsiteY33" fmla="*/ 578436 h 1314671"/>
              <a:gd name="connsiteX34" fmla="*/ 1153551 w 1308295"/>
              <a:gd name="connsiteY34" fmla="*/ 592504 h 1314671"/>
              <a:gd name="connsiteX35" fmla="*/ 1167618 w 1308295"/>
              <a:gd name="connsiteY35" fmla="*/ 719113 h 1314671"/>
              <a:gd name="connsiteX36" fmla="*/ 1111348 w 1308295"/>
              <a:gd name="connsiteY36" fmla="*/ 733180 h 1314671"/>
              <a:gd name="connsiteX37" fmla="*/ 928468 w 1308295"/>
              <a:gd name="connsiteY37" fmla="*/ 719113 h 1314671"/>
              <a:gd name="connsiteX38" fmla="*/ 942535 w 1308295"/>
              <a:gd name="connsiteY38" fmla="*/ 761316 h 1314671"/>
              <a:gd name="connsiteX39" fmla="*/ 956603 w 1308295"/>
              <a:gd name="connsiteY39" fmla="*/ 887925 h 1314671"/>
              <a:gd name="connsiteX40" fmla="*/ 984738 w 1308295"/>
              <a:gd name="connsiteY40" fmla="*/ 930128 h 1314671"/>
              <a:gd name="connsiteX41" fmla="*/ 1026942 w 1308295"/>
              <a:gd name="connsiteY41" fmla="*/ 1014534 h 1314671"/>
              <a:gd name="connsiteX42" fmla="*/ 1055077 w 1308295"/>
              <a:gd name="connsiteY42" fmla="*/ 1098940 h 1314671"/>
              <a:gd name="connsiteX43" fmla="*/ 1083212 w 1308295"/>
              <a:gd name="connsiteY43" fmla="*/ 1141144 h 1314671"/>
              <a:gd name="connsiteX44" fmla="*/ 1111348 w 1308295"/>
              <a:gd name="connsiteY44" fmla="*/ 1225550 h 1314671"/>
              <a:gd name="connsiteX45" fmla="*/ 1069145 w 1308295"/>
              <a:gd name="connsiteY45" fmla="*/ 1253685 h 1314671"/>
              <a:gd name="connsiteX46" fmla="*/ 1041009 w 1308295"/>
              <a:gd name="connsiteY46" fmla="*/ 1281820 h 1314671"/>
              <a:gd name="connsiteX47" fmla="*/ 998806 w 1308295"/>
              <a:gd name="connsiteY47" fmla="*/ 1197414 h 1314671"/>
              <a:gd name="connsiteX48" fmla="*/ 970671 w 1308295"/>
              <a:gd name="connsiteY48" fmla="*/ 1056737 h 1314671"/>
              <a:gd name="connsiteX49" fmla="*/ 942535 w 1308295"/>
              <a:gd name="connsiteY49" fmla="*/ 1028602 h 1314671"/>
              <a:gd name="connsiteX50" fmla="*/ 900332 w 1308295"/>
              <a:gd name="connsiteY50" fmla="*/ 1000467 h 1314671"/>
              <a:gd name="connsiteX51" fmla="*/ 801858 w 1308295"/>
              <a:gd name="connsiteY51" fmla="*/ 1028602 h 1314671"/>
              <a:gd name="connsiteX52" fmla="*/ 745588 w 1308295"/>
              <a:gd name="connsiteY52" fmla="*/ 1155211 h 1314671"/>
              <a:gd name="connsiteX53" fmla="*/ 801858 w 1308295"/>
              <a:gd name="connsiteY53" fmla="*/ 1239617 h 1314671"/>
              <a:gd name="connsiteX54" fmla="*/ 787791 w 1308295"/>
              <a:gd name="connsiteY54" fmla="*/ 1281820 h 1314671"/>
              <a:gd name="connsiteX55" fmla="*/ 759655 w 1308295"/>
              <a:gd name="connsiteY55" fmla="*/ 1309956 h 1314671"/>
              <a:gd name="connsiteX56" fmla="*/ 675249 w 1308295"/>
              <a:gd name="connsiteY56" fmla="*/ 1295888 h 1314671"/>
              <a:gd name="connsiteX57" fmla="*/ 647114 w 1308295"/>
              <a:gd name="connsiteY57" fmla="*/ 1211482 h 1314671"/>
              <a:gd name="connsiteX58" fmla="*/ 618978 w 1308295"/>
              <a:gd name="connsiteY58" fmla="*/ 1042670 h 1314671"/>
              <a:gd name="connsiteX59" fmla="*/ 590843 w 1308295"/>
              <a:gd name="connsiteY59" fmla="*/ 1014534 h 1314671"/>
              <a:gd name="connsiteX60" fmla="*/ 506437 w 1308295"/>
              <a:gd name="connsiteY60" fmla="*/ 986399 h 1314671"/>
              <a:gd name="connsiteX61" fmla="*/ 492369 w 1308295"/>
              <a:gd name="connsiteY61" fmla="*/ 1056737 h 1314671"/>
              <a:gd name="connsiteX62" fmla="*/ 464234 w 1308295"/>
              <a:gd name="connsiteY62" fmla="*/ 1141144 h 1314671"/>
              <a:gd name="connsiteX63" fmla="*/ 436098 w 1308295"/>
              <a:gd name="connsiteY63" fmla="*/ 1169279 h 1314671"/>
              <a:gd name="connsiteX64" fmla="*/ 351692 w 1308295"/>
              <a:gd name="connsiteY64" fmla="*/ 1197414 h 1314671"/>
              <a:gd name="connsiteX65" fmla="*/ 309489 w 1308295"/>
              <a:gd name="connsiteY65" fmla="*/ 1155211 h 1314671"/>
              <a:gd name="connsiteX66" fmla="*/ 295422 w 1308295"/>
              <a:gd name="connsiteY66" fmla="*/ 1113008 h 1314671"/>
              <a:gd name="connsiteX67" fmla="*/ 309489 w 1308295"/>
              <a:gd name="connsiteY67" fmla="*/ 887925 h 1314671"/>
              <a:gd name="connsiteX68" fmla="*/ 337625 w 1308295"/>
              <a:gd name="connsiteY68" fmla="*/ 761316 h 1314671"/>
              <a:gd name="connsiteX69" fmla="*/ 323557 w 1308295"/>
              <a:gd name="connsiteY69" fmla="*/ 719113 h 1314671"/>
              <a:gd name="connsiteX70" fmla="*/ 295422 w 1308295"/>
              <a:gd name="connsiteY70" fmla="*/ 690977 h 1314671"/>
              <a:gd name="connsiteX71" fmla="*/ 337625 w 1308295"/>
              <a:gd name="connsiteY71" fmla="*/ 648774 h 1314671"/>
              <a:gd name="connsiteX72" fmla="*/ 323557 w 1308295"/>
              <a:gd name="connsiteY72" fmla="*/ 437759 h 1314671"/>
              <a:gd name="connsiteX73" fmla="*/ 281354 w 1308295"/>
              <a:gd name="connsiteY73" fmla="*/ 423691 h 1314671"/>
              <a:gd name="connsiteX74" fmla="*/ 267286 w 1308295"/>
              <a:gd name="connsiteY74" fmla="*/ 381488 h 1314671"/>
              <a:gd name="connsiteX75" fmla="*/ 182880 w 1308295"/>
              <a:gd name="connsiteY75" fmla="*/ 353353 h 1314671"/>
              <a:gd name="connsiteX76" fmla="*/ 70338 w 1308295"/>
              <a:gd name="connsiteY76" fmla="*/ 367420 h 1314671"/>
              <a:gd name="connsiteX77" fmla="*/ 42203 w 1308295"/>
              <a:gd name="connsiteY77" fmla="*/ 395556 h 1314671"/>
              <a:gd name="connsiteX78" fmla="*/ 14068 w 1308295"/>
              <a:gd name="connsiteY78" fmla="*/ 423691 h 131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308295" h="1314671">
                <a:moveTo>
                  <a:pt x="14068" y="423691"/>
                </a:moveTo>
                <a:cubicBezTo>
                  <a:pt x="7034" y="414313"/>
                  <a:pt x="0" y="367808"/>
                  <a:pt x="0" y="339285"/>
                </a:cubicBezTo>
                <a:cubicBezTo>
                  <a:pt x="0" y="329203"/>
                  <a:pt x="17035" y="245244"/>
                  <a:pt x="28135" y="226744"/>
                </a:cubicBezTo>
                <a:cubicBezTo>
                  <a:pt x="34959" y="215371"/>
                  <a:pt x="46892" y="207987"/>
                  <a:pt x="56271" y="198608"/>
                </a:cubicBezTo>
                <a:cubicBezTo>
                  <a:pt x="51582" y="184540"/>
                  <a:pt x="48835" y="169668"/>
                  <a:pt x="42203" y="156405"/>
                </a:cubicBezTo>
                <a:cubicBezTo>
                  <a:pt x="34642" y="141283"/>
                  <a:pt x="14068" y="131109"/>
                  <a:pt x="14068" y="114202"/>
                </a:cubicBezTo>
                <a:cubicBezTo>
                  <a:pt x="14068" y="97295"/>
                  <a:pt x="32825" y="86067"/>
                  <a:pt x="42203" y="71999"/>
                </a:cubicBezTo>
                <a:cubicBezTo>
                  <a:pt x="122609" y="98802"/>
                  <a:pt x="107828" y="100140"/>
                  <a:pt x="239151" y="71999"/>
                </a:cubicBezTo>
                <a:cubicBezTo>
                  <a:pt x="261739" y="67159"/>
                  <a:pt x="293444" y="31774"/>
                  <a:pt x="309489" y="15728"/>
                </a:cubicBezTo>
                <a:cubicBezTo>
                  <a:pt x="429043" y="55580"/>
                  <a:pt x="283275" y="0"/>
                  <a:pt x="379828" y="57931"/>
                </a:cubicBezTo>
                <a:cubicBezTo>
                  <a:pt x="414070" y="78476"/>
                  <a:pt x="519052" y="84127"/>
                  <a:pt x="534572" y="86067"/>
                </a:cubicBezTo>
                <a:cubicBezTo>
                  <a:pt x="554472" y="92700"/>
                  <a:pt x="615385" y="114202"/>
                  <a:pt x="633046" y="114202"/>
                </a:cubicBezTo>
                <a:cubicBezTo>
                  <a:pt x="675509" y="114202"/>
                  <a:pt x="717452" y="104823"/>
                  <a:pt x="759655" y="100134"/>
                </a:cubicBezTo>
                <a:cubicBezTo>
                  <a:pt x="807498" y="84187"/>
                  <a:pt x="804034" y="76950"/>
                  <a:pt x="858129" y="100134"/>
                </a:cubicBezTo>
                <a:cubicBezTo>
                  <a:pt x="873669" y="106794"/>
                  <a:pt x="883675" y="125373"/>
                  <a:pt x="900332" y="128270"/>
                </a:cubicBezTo>
                <a:cubicBezTo>
                  <a:pt x="993191" y="144419"/>
                  <a:pt x="1181686" y="156405"/>
                  <a:pt x="1181686" y="156405"/>
                </a:cubicBezTo>
                <a:lnTo>
                  <a:pt x="1266092" y="184540"/>
                </a:lnTo>
                <a:lnTo>
                  <a:pt x="1308295" y="198608"/>
                </a:lnTo>
                <a:cubicBezTo>
                  <a:pt x="1303606" y="222054"/>
                  <a:pt x="1306091" y="248187"/>
                  <a:pt x="1294228" y="268947"/>
                </a:cubicBezTo>
                <a:cubicBezTo>
                  <a:pt x="1285840" y="283627"/>
                  <a:pt x="1262587" y="283880"/>
                  <a:pt x="1252025" y="297082"/>
                </a:cubicBezTo>
                <a:cubicBezTo>
                  <a:pt x="1242762" y="308661"/>
                  <a:pt x="1242646" y="325217"/>
                  <a:pt x="1237957" y="339285"/>
                </a:cubicBezTo>
                <a:cubicBezTo>
                  <a:pt x="1233268" y="381488"/>
                  <a:pt x="1242879" y="427914"/>
                  <a:pt x="1223889" y="465894"/>
                </a:cubicBezTo>
                <a:cubicBezTo>
                  <a:pt x="1216328" y="481016"/>
                  <a:pt x="1202621" y="439141"/>
                  <a:pt x="1195754" y="423691"/>
                </a:cubicBezTo>
                <a:cubicBezTo>
                  <a:pt x="1183709" y="396590"/>
                  <a:pt x="1192294" y="355736"/>
                  <a:pt x="1167618" y="339285"/>
                </a:cubicBezTo>
                <a:cubicBezTo>
                  <a:pt x="1114379" y="303793"/>
                  <a:pt x="1137370" y="323105"/>
                  <a:pt x="1097280" y="283014"/>
                </a:cubicBezTo>
                <a:cubicBezTo>
                  <a:pt x="1024102" y="356192"/>
                  <a:pt x="1067020" y="334083"/>
                  <a:pt x="970671" y="353353"/>
                </a:cubicBezTo>
                <a:cubicBezTo>
                  <a:pt x="965982" y="367421"/>
                  <a:pt x="949972" y="382293"/>
                  <a:pt x="956603" y="395556"/>
                </a:cubicBezTo>
                <a:cubicBezTo>
                  <a:pt x="963234" y="408819"/>
                  <a:pt x="984548" y="405550"/>
                  <a:pt x="998806" y="409624"/>
                </a:cubicBezTo>
                <a:cubicBezTo>
                  <a:pt x="1017396" y="414935"/>
                  <a:pt x="1036320" y="419002"/>
                  <a:pt x="1055077" y="423691"/>
                </a:cubicBezTo>
                <a:cubicBezTo>
                  <a:pt x="1050388" y="456516"/>
                  <a:pt x="1054476" y="491865"/>
                  <a:pt x="1041009" y="522165"/>
                </a:cubicBezTo>
                <a:cubicBezTo>
                  <a:pt x="1034142" y="537615"/>
                  <a:pt x="1002474" y="533795"/>
                  <a:pt x="998806" y="550300"/>
                </a:cubicBezTo>
                <a:cubicBezTo>
                  <a:pt x="978631" y="641088"/>
                  <a:pt x="1003965" y="642834"/>
                  <a:pt x="1055077" y="676910"/>
                </a:cubicBezTo>
                <a:cubicBezTo>
                  <a:pt x="1130105" y="651900"/>
                  <a:pt x="1083212" y="683162"/>
                  <a:pt x="1083212" y="620639"/>
                </a:cubicBezTo>
                <a:cubicBezTo>
                  <a:pt x="1083212" y="605810"/>
                  <a:pt x="1092591" y="592504"/>
                  <a:pt x="1097280" y="578436"/>
                </a:cubicBezTo>
                <a:cubicBezTo>
                  <a:pt x="1116037" y="583125"/>
                  <a:pt x="1137464" y="581779"/>
                  <a:pt x="1153551" y="592504"/>
                </a:cubicBezTo>
                <a:cubicBezTo>
                  <a:pt x="1193006" y="618807"/>
                  <a:pt x="1192061" y="684893"/>
                  <a:pt x="1167618" y="719113"/>
                </a:cubicBezTo>
                <a:cubicBezTo>
                  <a:pt x="1156380" y="734846"/>
                  <a:pt x="1130105" y="728491"/>
                  <a:pt x="1111348" y="733180"/>
                </a:cubicBezTo>
                <a:lnTo>
                  <a:pt x="928468" y="719113"/>
                </a:lnTo>
                <a:cubicBezTo>
                  <a:pt x="933157" y="733181"/>
                  <a:pt x="940097" y="746689"/>
                  <a:pt x="942535" y="761316"/>
                </a:cubicBezTo>
                <a:cubicBezTo>
                  <a:pt x="949516" y="803201"/>
                  <a:pt x="946304" y="846730"/>
                  <a:pt x="956603" y="887925"/>
                </a:cubicBezTo>
                <a:cubicBezTo>
                  <a:pt x="960704" y="904327"/>
                  <a:pt x="977177" y="915006"/>
                  <a:pt x="984738" y="930128"/>
                </a:cubicBezTo>
                <a:cubicBezTo>
                  <a:pt x="1042977" y="1046605"/>
                  <a:pt x="946314" y="893595"/>
                  <a:pt x="1026942" y="1014534"/>
                </a:cubicBezTo>
                <a:cubicBezTo>
                  <a:pt x="1036320" y="1042669"/>
                  <a:pt x="1038627" y="1074263"/>
                  <a:pt x="1055077" y="1098940"/>
                </a:cubicBezTo>
                <a:cubicBezTo>
                  <a:pt x="1064455" y="1113008"/>
                  <a:pt x="1076345" y="1125694"/>
                  <a:pt x="1083212" y="1141144"/>
                </a:cubicBezTo>
                <a:cubicBezTo>
                  <a:pt x="1095257" y="1168245"/>
                  <a:pt x="1111348" y="1225550"/>
                  <a:pt x="1111348" y="1225550"/>
                </a:cubicBezTo>
                <a:cubicBezTo>
                  <a:pt x="1097280" y="1234928"/>
                  <a:pt x="1082347" y="1243123"/>
                  <a:pt x="1069145" y="1253685"/>
                </a:cubicBezTo>
                <a:cubicBezTo>
                  <a:pt x="1058788" y="1261970"/>
                  <a:pt x="1053876" y="1285037"/>
                  <a:pt x="1041009" y="1281820"/>
                </a:cubicBezTo>
                <a:cubicBezTo>
                  <a:pt x="1021177" y="1276862"/>
                  <a:pt x="1003724" y="1212169"/>
                  <a:pt x="998806" y="1197414"/>
                </a:cubicBezTo>
                <a:cubicBezTo>
                  <a:pt x="996368" y="1180348"/>
                  <a:pt x="989084" y="1087425"/>
                  <a:pt x="970671" y="1056737"/>
                </a:cubicBezTo>
                <a:cubicBezTo>
                  <a:pt x="963847" y="1045364"/>
                  <a:pt x="952892" y="1036887"/>
                  <a:pt x="942535" y="1028602"/>
                </a:cubicBezTo>
                <a:cubicBezTo>
                  <a:pt x="929333" y="1018040"/>
                  <a:pt x="914400" y="1009845"/>
                  <a:pt x="900332" y="1000467"/>
                </a:cubicBezTo>
                <a:cubicBezTo>
                  <a:pt x="867507" y="1009845"/>
                  <a:pt x="820794" y="1000197"/>
                  <a:pt x="801858" y="1028602"/>
                </a:cubicBezTo>
                <a:cubicBezTo>
                  <a:pt x="714251" y="1160012"/>
                  <a:pt x="855174" y="1191741"/>
                  <a:pt x="745588" y="1155211"/>
                </a:cubicBezTo>
                <a:cubicBezTo>
                  <a:pt x="770596" y="1180220"/>
                  <a:pt x="796180" y="1199874"/>
                  <a:pt x="801858" y="1239617"/>
                </a:cubicBezTo>
                <a:cubicBezTo>
                  <a:pt x="803955" y="1254297"/>
                  <a:pt x="795420" y="1269105"/>
                  <a:pt x="787791" y="1281820"/>
                </a:cubicBezTo>
                <a:cubicBezTo>
                  <a:pt x="780967" y="1293193"/>
                  <a:pt x="769034" y="1300577"/>
                  <a:pt x="759655" y="1309956"/>
                </a:cubicBezTo>
                <a:cubicBezTo>
                  <a:pt x="731520" y="1305267"/>
                  <a:pt x="696715" y="1314671"/>
                  <a:pt x="675249" y="1295888"/>
                </a:cubicBezTo>
                <a:cubicBezTo>
                  <a:pt x="652930" y="1276359"/>
                  <a:pt x="647114" y="1211482"/>
                  <a:pt x="647114" y="1211482"/>
                </a:cubicBezTo>
                <a:cubicBezTo>
                  <a:pt x="645794" y="1200919"/>
                  <a:pt x="634470" y="1073654"/>
                  <a:pt x="618978" y="1042670"/>
                </a:cubicBezTo>
                <a:cubicBezTo>
                  <a:pt x="613047" y="1030807"/>
                  <a:pt x="600221" y="1023913"/>
                  <a:pt x="590843" y="1014534"/>
                </a:cubicBezTo>
                <a:cubicBezTo>
                  <a:pt x="579742" y="981231"/>
                  <a:pt x="574340" y="918496"/>
                  <a:pt x="506437" y="986399"/>
                </a:cubicBezTo>
                <a:cubicBezTo>
                  <a:pt x="489530" y="1003306"/>
                  <a:pt x="498660" y="1033669"/>
                  <a:pt x="492369" y="1056737"/>
                </a:cubicBezTo>
                <a:cubicBezTo>
                  <a:pt x="484566" y="1085350"/>
                  <a:pt x="485205" y="1120173"/>
                  <a:pt x="464234" y="1141144"/>
                </a:cubicBezTo>
                <a:cubicBezTo>
                  <a:pt x="454855" y="1150522"/>
                  <a:pt x="447961" y="1163348"/>
                  <a:pt x="436098" y="1169279"/>
                </a:cubicBezTo>
                <a:cubicBezTo>
                  <a:pt x="409572" y="1182542"/>
                  <a:pt x="351692" y="1197414"/>
                  <a:pt x="351692" y="1197414"/>
                </a:cubicBezTo>
                <a:cubicBezTo>
                  <a:pt x="337624" y="1183346"/>
                  <a:pt x="320524" y="1171764"/>
                  <a:pt x="309489" y="1155211"/>
                </a:cubicBezTo>
                <a:cubicBezTo>
                  <a:pt x="301264" y="1142873"/>
                  <a:pt x="295422" y="1127837"/>
                  <a:pt x="295422" y="1113008"/>
                </a:cubicBezTo>
                <a:cubicBezTo>
                  <a:pt x="295422" y="1037834"/>
                  <a:pt x="302683" y="962790"/>
                  <a:pt x="309489" y="887925"/>
                </a:cubicBezTo>
                <a:cubicBezTo>
                  <a:pt x="315678" y="819841"/>
                  <a:pt x="319900" y="814489"/>
                  <a:pt x="337625" y="761316"/>
                </a:cubicBezTo>
                <a:cubicBezTo>
                  <a:pt x="332936" y="747248"/>
                  <a:pt x="331186" y="731829"/>
                  <a:pt x="323557" y="719113"/>
                </a:cubicBezTo>
                <a:cubicBezTo>
                  <a:pt x="316733" y="707740"/>
                  <a:pt x="292821" y="703983"/>
                  <a:pt x="295422" y="690977"/>
                </a:cubicBezTo>
                <a:cubicBezTo>
                  <a:pt x="299324" y="671469"/>
                  <a:pt x="323557" y="662842"/>
                  <a:pt x="337625" y="648774"/>
                </a:cubicBezTo>
                <a:cubicBezTo>
                  <a:pt x="332936" y="578436"/>
                  <a:pt x="340654" y="506149"/>
                  <a:pt x="323557" y="437759"/>
                </a:cubicBezTo>
                <a:cubicBezTo>
                  <a:pt x="319961" y="423373"/>
                  <a:pt x="291839" y="434176"/>
                  <a:pt x="281354" y="423691"/>
                </a:cubicBezTo>
                <a:cubicBezTo>
                  <a:pt x="270869" y="413206"/>
                  <a:pt x="279353" y="390107"/>
                  <a:pt x="267286" y="381488"/>
                </a:cubicBezTo>
                <a:cubicBezTo>
                  <a:pt x="243153" y="364250"/>
                  <a:pt x="182880" y="353353"/>
                  <a:pt x="182880" y="353353"/>
                </a:cubicBezTo>
                <a:cubicBezTo>
                  <a:pt x="145366" y="358042"/>
                  <a:pt x="106550" y="356557"/>
                  <a:pt x="70338" y="367420"/>
                </a:cubicBezTo>
                <a:cubicBezTo>
                  <a:pt x="57634" y="371231"/>
                  <a:pt x="53576" y="388732"/>
                  <a:pt x="42203" y="395556"/>
                </a:cubicBezTo>
                <a:cubicBezTo>
                  <a:pt x="13814" y="412590"/>
                  <a:pt x="21102" y="433070"/>
                  <a:pt x="14068" y="42369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9334E-6 L 0.67066 0.011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1538" y="5643578"/>
            <a:ext cx="7215239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পৃথিবীর বৃহত্তম মহাদেশ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পৃথিবিবীর উত্তর গোলার্ধে অবস্থিত।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5720" y="428604"/>
            <a:ext cx="8429684" cy="4923505"/>
            <a:chOff x="357158" y="1714488"/>
            <a:chExt cx="8429684" cy="4923505"/>
          </a:xfrm>
        </p:grpSpPr>
        <p:pic>
          <p:nvPicPr>
            <p:cNvPr id="20" name="Picture 19" descr="world-ma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158" y="1714488"/>
              <a:ext cx="8429684" cy="4923505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sp>
          <p:nvSpPr>
            <p:cNvPr id="21" name="Freeform 20"/>
            <p:cNvSpPr/>
            <p:nvPr/>
          </p:nvSpPr>
          <p:spPr>
            <a:xfrm>
              <a:off x="5108771" y="2529673"/>
              <a:ext cx="2309097" cy="1998618"/>
            </a:xfrm>
            <a:custGeom>
              <a:avLst/>
              <a:gdLst>
                <a:gd name="connsiteX0" fmla="*/ 363561 w 2309097"/>
                <a:gd name="connsiteY0" fmla="*/ 368272 h 1998618"/>
                <a:gd name="connsiteX1" fmla="*/ 251020 w 2309097"/>
                <a:gd name="connsiteY1" fmla="*/ 382339 h 1998618"/>
                <a:gd name="connsiteX2" fmla="*/ 208817 w 2309097"/>
                <a:gd name="connsiteY2" fmla="*/ 396407 h 1998618"/>
                <a:gd name="connsiteX3" fmla="*/ 152546 w 2309097"/>
                <a:gd name="connsiteY3" fmla="*/ 410475 h 1998618"/>
                <a:gd name="connsiteX4" fmla="*/ 54072 w 2309097"/>
                <a:gd name="connsiteY4" fmla="*/ 424542 h 1998618"/>
                <a:gd name="connsiteX5" fmla="*/ 40004 w 2309097"/>
                <a:gd name="connsiteY5" fmla="*/ 523016 h 1998618"/>
                <a:gd name="connsiteX6" fmla="*/ 82207 w 2309097"/>
                <a:gd name="connsiteY6" fmla="*/ 537084 h 1998618"/>
                <a:gd name="connsiteX7" fmla="*/ 138478 w 2309097"/>
                <a:gd name="connsiteY7" fmla="*/ 551152 h 1998618"/>
                <a:gd name="connsiteX8" fmla="*/ 222884 w 2309097"/>
                <a:gd name="connsiteY8" fmla="*/ 579287 h 1998618"/>
                <a:gd name="connsiteX9" fmla="*/ 222884 w 2309097"/>
                <a:gd name="connsiteY9" fmla="*/ 663693 h 1998618"/>
                <a:gd name="connsiteX10" fmla="*/ 265087 w 2309097"/>
                <a:gd name="connsiteY10" fmla="*/ 734032 h 1998618"/>
                <a:gd name="connsiteX11" fmla="*/ 279155 w 2309097"/>
                <a:gd name="connsiteY11" fmla="*/ 874709 h 1998618"/>
                <a:gd name="connsiteX12" fmla="*/ 349494 w 2309097"/>
                <a:gd name="connsiteY12" fmla="*/ 945047 h 1998618"/>
                <a:gd name="connsiteX13" fmla="*/ 433900 w 2309097"/>
                <a:gd name="connsiteY13" fmla="*/ 1057589 h 1998618"/>
                <a:gd name="connsiteX14" fmla="*/ 476103 w 2309097"/>
                <a:gd name="connsiteY14" fmla="*/ 1296739 h 1998618"/>
                <a:gd name="connsiteX15" fmla="*/ 574577 w 2309097"/>
                <a:gd name="connsiteY15" fmla="*/ 1254536 h 1998618"/>
                <a:gd name="connsiteX16" fmla="*/ 588644 w 2309097"/>
                <a:gd name="connsiteY16" fmla="*/ 1212333 h 1998618"/>
                <a:gd name="connsiteX17" fmla="*/ 687118 w 2309097"/>
                <a:gd name="connsiteY17" fmla="*/ 1127927 h 1998618"/>
                <a:gd name="connsiteX18" fmla="*/ 715254 w 2309097"/>
                <a:gd name="connsiteY18" fmla="*/ 1099792 h 1998618"/>
                <a:gd name="connsiteX19" fmla="*/ 729321 w 2309097"/>
                <a:gd name="connsiteY19" fmla="*/ 1057589 h 1998618"/>
                <a:gd name="connsiteX20" fmla="*/ 771524 w 2309097"/>
                <a:gd name="connsiteY20" fmla="*/ 1071656 h 1998618"/>
                <a:gd name="connsiteX21" fmla="*/ 785592 w 2309097"/>
                <a:gd name="connsiteY21" fmla="*/ 1001318 h 1998618"/>
                <a:gd name="connsiteX22" fmla="*/ 771524 w 2309097"/>
                <a:gd name="connsiteY22" fmla="*/ 916912 h 1998618"/>
                <a:gd name="connsiteX23" fmla="*/ 729321 w 2309097"/>
                <a:gd name="connsiteY23" fmla="*/ 888776 h 1998618"/>
                <a:gd name="connsiteX24" fmla="*/ 602712 w 2309097"/>
                <a:gd name="connsiteY24" fmla="*/ 916912 h 1998618"/>
                <a:gd name="connsiteX25" fmla="*/ 588644 w 2309097"/>
                <a:gd name="connsiteY25" fmla="*/ 874709 h 1998618"/>
                <a:gd name="connsiteX26" fmla="*/ 574577 w 2309097"/>
                <a:gd name="connsiteY26" fmla="*/ 818438 h 1998618"/>
                <a:gd name="connsiteX27" fmla="*/ 532374 w 2309097"/>
                <a:gd name="connsiteY27" fmla="*/ 804370 h 1998618"/>
                <a:gd name="connsiteX28" fmla="*/ 504238 w 2309097"/>
                <a:gd name="connsiteY28" fmla="*/ 776235 h 1998618"/>
                <a:gd name="connsiteX29" fmla="*/ 574577 w 2309097"/>
                <a:gd name="connsiteY29" fmla="*/ 762167 h 1998618"/>
                <a:gd name="connsiteX30" fmla="*/ 701186 w 2309097"/>
                <a:gd name="connsiteY30" fmla="*/ 832505 h 1998618"/>
                <a:gd name="connsiteX31" fmla="*/ 743389 w 2309097"/>
                <a:gd name="connsiteY31" fmla="*/ 860641 h 1998618"/>
                <a:gd name="connsiteX32" fmla="*/ 869998 w 2309097"/>
                <a:gd name="connsiteY32" fmla="*/ 888776 h 1998618"/>
                <a:gd name="connsiteX33" fmla="*/ 926269 w 2309097"/>
                <a:gd name="connsiteY33" fmla="*/ 902844 h 1998618"/>
                <a:gd name="connsiteX34" fmla="*/ 968472 w 2309097"/>
                <a:gd name="connsiteY34" fmla="*/ 930979 h 1998618"/>
                <a:gd name="connsiteX35" fmla="*/ 1052878 w 2309097"/>
                <a:gd name="connsiteY35" fmla="*/ 945047 h 1998618"/>
                <a:gd name="connsiteX36" fmla="*/ 1095081 w 2309097"/>
                <a:gd name="connsiteY36" fmla="*/ 959115 h 1998618"/>
                <a:gd name="connsiteX37" fmla="*/ 1109149 w 2309097"/>
                <a:gd name="connsiteY37" fmla="*/ 1001318 h 1998618"/>
                <a:gd name="connsiteX38" fmla="*/ 1151352 w 2309097"/>
                <a:gd name="connsiteY38" fmla="*/ 1029453 h 1998618"/>
                <a:gd name="connsiteX39" fmla="*/ 1179487 w 2309097"/>
                <a:gd name="connsiteY39" fmla="*/ 1071656 h 1998618"/>
                <a:gd name="connsiteX40" fmla="*/ 1193555 w 2309097"/>
                <a:gd name="connsiteY40" fmla="*/ 1184198 h 1998618"/>
                <a:gd name="connsiteX41" fmla="*/ 1221691 w 2309097"/>
                <a:gd name="connsiteY41" fmla="*/ 1226401 h 1998618"/>
                <a:gd name="connsiteX42" fmla="*/ 1249826 w 2309097"/>
                <a:gd name="connsiteY42" fmla="*/ 1338942 h 1998618"/>
                <a:gd name="connsiteX43" fmla="*/ 1292029 w 2309097"/>
                <a:gd name="connsiteY43" fmla="*/ 1423349 h 1998618"/>
                <a:gd name="connsiteX44" fmla="*/ 1362367 w 2309097"/>
                <a:gd name="connsiteY44" fmla="*/ 1156062 h 1998618"/>
                <a:gd name="connsiteX45" fmla="*/ 1390503 w 2309097"/>
                <a:gd name="connsiteY45" fmla="*/ 1113859 h 1998618"/>
                <a:gd name="connsiteX46" fmla="*/ 1404571 w 2309097"/>
                <a:gd name="connsiteY46" fmla="*/ 1071656 h 1998618"/>
                <a:gd name="connsiteX47" fmla="*/ 1460841 w 2309097"/>
                <a:gd name="connsiteY47" fmla="*/ 973182 h 1998618"/>
                <a:gd name="connsiteX48" fmla="*/ 1503044 w 2309097"/>
                <a:gd name="connsiteY48" fmla="*/ 987250 h 1998618"/>
                <a:gd name="connsiteX49" fmla="*/ 1559315 w 2309097"/>
                <a:gd name="connsiteY49" fmla="*/ 1057589 h 1998618"/>
                <a:gd name="connsiteX50" fmla="*/ 1587451 w 2309097"/>
                <a:gd name="connsiteY50" fmla="*/ 1085724 h 1998618"/>
                <a:gd name="connsiteX51" fmla="*/ 1615586 w 2309097"/>
                <a:gd name="connsiteY51" fmla="*/ 1127927 h 1998618"/>
                <a:gd name="connsiteX52" fmla="*/ 1728127 w 2309097"/>
                <a:gd name="connsiteY52" fmla="*/ 1141995 h 1998618"/>
                <a:gd name="connsiteX53" fmla="*/ 1742195 w 2309097"/>
                <a:gd name="connsiteY53" fmla="*/ 1184198 h 1998618"/>
                <a:gd name="connsiteX54" fmla="*/ 1770331 w 2309097"/>
                <a:gd name="connsiteY54" fmla="*/ 1212333 h 1998618"/>
                <a:gd name="connsiteX55" fmla="*/ 1742195 w 2309097"/>
                <a:gd name="connsiteY55" fmla="*/ 1296739 h 1998618"/>
                <a:gd name="connsiteX56" fmla="*/ 1784398 w 2309097"/>
                <a:gd name="connsiteY56" fmla="*/ 1465552 h 1998618"/>
                <a:gd name="connsiteX57" fmla="*/ 1812534 w 2309097"/>
                <a:gd name="connsiteY57" fmla="*/ 1493687 h 1998618"/>
                <a:gd name="connsiteX58" fmla="*/ 1784398 w 2309097"/>
                <a:gd name="connsiteY58" fmla="*/ 1507755 h 1998618"/>
                <a:gd name="connsiteX59" fmla="*/ 1742195 w 2309097"/>
                <a:gd name="connsiteY59" fmla="*/ 1493687 h 1998618"/>
                <a:gd name="connsiteX60" fmla="*/ 1685924 w 2309097"/>
                <a:gd name="connsiteY60" fmla="*/ 1507755 h 1998618"/>
                <a:gd name="connsiteX61" fmla="*/ 1714060 w 2309097"/>
                <a:gd name="connsiteY61" fmla="*/ 1549958 h 1998618"/>
                <a:gd name="connsiteX62" fmla="*/ 1756263 w 2309097"/>
                <a:gd name="connsiteY62" fmla="*/ 1620296 h 1998618"/>
                <a:gd name="connsiteX63" fmla="*/ 1798466 w 2309097"/>
                <a:gd name="connsiteY63" fmla="*/ 1690635 h 1998618"/>
                <a:gd name="connsiteX64" fmla="*/ 1812534 w 2309097"/>
                <a:gd name="connsiteY64" fmla="*/ 1732838 h 1998618"/>
                <a:gd name="connsiteX65" fmla="*/ 1840669 w 2309097"/>
                <a:gd name="connsiteY65" fmla="*/ 1775041 h 1998618"/>
                <a:gd name="connsiteX66" fmla="*/ 1896940 w 2309097"/>
                <a:gd name="connsiteY66" fmla="*/ 1887582 h 1998618"/>
                <a:gd name="connsiteX67" fmla="*/ 1939143 w 2309097"/>
                <a:gd name="connsiteY67" fmla="*/ 1915718 h 1998618"/>
                <a:gd name="connsiteX68" fmla="*/ 1981346 w 2309097"/>
                <a:gd name="connsiteY68" fmla="*/ 1929785 h 1998618"/>
                <a:gd name="connsiteX69" fmla="*/ 2009481 w 2309097"/>
                <a:gd name="connsiteY69" fmla="*/ 1957921 h 1998618"/>
                <a:gd name="connsiteX70" fmla="*/ 2276767 w 2309097"/>
                <a:gd name="connsiteY70" fmla="*/ 1957921 h 1998618"/>
                <a:gd name="connsiteX71" fmla="*/ 2304903 w 2309097"/>
                <a:gd name="connsiteY71" fmla="*/ 1929785 h 1998618"/>
                <a:gd name="connsiteX72" fmla="*/ 2262700 w 2309097"/>
                <a:gd name="connsiteY72" fmla="*/ 1915718 h 1998618"/>
                <a:gd name="connsiteX73" fmla="*/ 2206429 w 2309097"/>
                <a:gd name="connsiteY73" fmla="*/ 1901650 h 1998618"/>
                <a:gd name="connsiteX74" fmla="*/ 2178294 w 2309097"/>
                <a:gd name="connsiteY74" fmla="*/ 1859447 h 1998618"/>
                <a:gd name="connsiteX75" fmla="*/ 2136091 w 2309097"/>
                <a:gd name="connsiteY75" fmla="*/ 1845379 h 1998618"/>
                <a:gd name="connsiteX76" fmla="*/ 1939143 w 2309097"/>
                <a:gd name="connsiteY76" fmla="*/ 1831312 h 1998618"/>
                <a:gd name="connsiteX77" fmla="*/ 1925075 w 2309097"/>
                <a:gd name="connsiteY77" fmla="*/ 1690635 h 1998618"/>
                <a:gd name="connsiteX78" fmla="*/ 1911007 w 2309097"/>
                <a:gd name="connsiteY78" fmla="*/ 1648432 h 1998618"/>
                <a:gd name="connsiteX79" fmla="*/ 1953211 w 2309097"/>
                <a:gd name="connsiteY79" fmla="*/ 1662499 h 1998618"/>
                <a:gd name="connsiteX80" fmla="*/ 2009481 w 2309097"/>
                <a:gd name="connsiteY80" fmla="*/ 1676567 h 1998618"/>
                <a:gd name="connsiteX81" fmla="*/ 2023549 w 2309097"/>
                <a:gd name="connsiteY81" fmla="*/ 1760973 h 1998618"/>
                <a:gd name="connsiteX82" fmla="*/ 2107955 w 2309097"/>
                <a:gd name="connsiteY82" fmla="*/ 1775041 h 1998618"/>
                <a:gd name="connsiteX83" fmla="*/ 2192361 w 2309097"/>
                <a:gd name="connsiteY83" fmla="*/ 1887582 h 1998618"/>
                <a:gd name="connsiteX84" fmla="*/ 2206429 w 2309097"/>
                <a:gd name="connsiteY84" fmla="*/ 1845379 h 1998618"/>
                <a:gd name="connsiteX85" fmla="*/ 2164226 w 2309097"/>
                <a:gd name="connsiteY85" fmla="*/ 1760973 h 1998618"/>
                <a:gd name="connsiteX86" fmla="*/ 2178294 w 2309097"/>
                <a:gd name="connsiteY86" fmla="*/ 1662499 h 1998618"/>
                <a:gd name="connsiteX87" fmla="*/ 2206429 w 2309097"/>
                <a:gd name="connsiteY87" fmla="*/ 1620296 h 1998618"/>
                <a:gd name="connsiteX88" fmla="*/ 2192361 w 2309097"/>
                <a:gd name="connsiteY88" fmla="*/ 1423349 h 1998618"/>
                <a:gd name="connsiteX89" fmla="*/ 2136091 w 2309097"/>
                <a:gd name="connsiteY89" fmla="*/ 1437416 h 1998618"/>
                <a:gd name="connsiteX90" fmla="*/ 2107955 w 2309097"/>
                <a:gd name="connsiteY90" fmla="*/ 1479619 h 1998618"/>
                <a:gd name="connsiteX91" fmla="*/ 2051684 w 2309097"/>
                <a:gd name="connsiteY91" fmla="*/ 1592161 h 1998618"/>
                <a:gd name="connsiteX92" fmla="*/ 1967278 w 2309097"/>
                <a:gd name="connsiteY92" fmla="*/ 1620296 h 1998618"/>
                <a:gd name="connsiteX93" fmla="*/ 1925075 w 2309097"/>
                <a:gd name="connsiteY93" fmla="*/ 1634364 h 1998618"/>
                <a:gd name="connsiteX94" fmla="*/ 1911007 w 2309097"/>
                <a:gd name="connsiteY94" fmla="*/ 1592161 h 1998618"/>
                <a:gd name="connsiteX95" fmla="*/ 1896940 w 2309097"/>
                <a:gd name="connsiteY95" fmla="*/ 1479619 h 1998618"/>
                <a:gd name="connsiteX96" fmla="*/ 1826601 w 2309097"/>
                <a:gd name="connsiteY96" fmla="*/ 1437416 h 1998618"/>
                <a:gd name="connsiteX97" fmla="*/ 1770331 w 2309097"/>
                <a:gd name="connsiteY97" fmla="*/ 1409281 h 1998618"/>
                <a:gd name="connsiteX98" fmla="*/ 1770331 w 2309097"/>
                <a:gd name="connsiteY98" fmla="*/ 1226401 h 1998618"/>
                <a:gd name="connsiteX99" fmla="*/ 1812534 w 2309097"/>
                <a:gd name="connsiteY99" fmla="*/ 1212333 h 1998618"/>
                <a:gd name="connsiteX100" fmla="*/ 1840669 w 2309097"/>
                <a:gd name="connsiteY100" fmla="*/ 1240469 h 1998618"/>
                <a:gd name="connsiteX101" fmla="*/ 1854737 w 2309097"/>
                <a:gd name="connsiteY101" fmla="*/ 1282672 h 1998618"/>
                <a:gd name="connsiteX102" fmla="*/ 1939143 w 2309097"/>
                <a:gd name="connsiteY102" fmla="*/ 1324875 h 1998618"/>
                <a:gd name="connsiteX103" fmla="*/ 1967278 w 2309097"/>
                <a:gd name="connsiteY103" fmla="*/ 1296739 h 1998618"/>
                <a:gd name="connsiteX104" fmla="*/ 1925075 w 2309097"/>
                <a:gd name="connsiteY104" fmla="*/ 1113859 h 1998618"/>
                <a:gd name="connsiteX105" fmla="*/ 1882872 w 2309097"/>
                <a:gd name="connsiteY105" fmla="*/ 1099792 h 1998618"/>
                <a:gd name="connsiteX106" fmla="*/ 1840669 w 2309097"/>
                <a:gd name="connsiteY106" fmla="*/ 1071656 h 1998618"/>
                <a:gd name="connsiteX107" fmla="*/ 1826601 w 2309097"/>
                <a:gd name="connsiteY107" fmla="*/ 1029453 h 1998618"/>
                <a:gd name="connsiteX108" fmla="*/ 1939143 w 2309097"/>
                <a:gd name="connsiteY108" fmla="*/ 987250 h 1998618"/>
                <a:gd name="connsiteX109" fmla="*/ 2009481 w 2309097"/>
                <a:gd name="connsiteY109" fmla="*/ 930979 h 1998618"/>
                <a:gd name="connsiteX110" fmla="*/ 2051684 w 2309097"/>
                <a:gd name="connsiteY110" fmla="*/ 846573 h 1998618"/>
                <a:gd name="connsiteX111" fmla="*/ 2079820 w 2309097"/>
                <a:gd name="connsiteY111" fmla="*/ 649625 h 1998618"/>
                <a:gd name="connsiteX112" fmla="*/ 2037617 w 2309097"/>
                <a:gd name="connsiteY112" fmla="*/ 635558 h 1998618"/>
                <a:gd name="connsiteX113" fmla="*/ 1967278 w 2309097"/>
                <a:gd name="connsiteY113" fmla="*/ 565219 h 1998618"/>
                <a:gd name="connsiteX114" fmla="*/ 1939143 w 2309097"/>
                <a:gd name="connsiteY114" fmla="*/ 508949 h 1998618"/>
                <a:gd name="connsiteX115" fmla="*/ 1896940 w 2309097"/>
                <a:gd name="connsiteY115" fmla="*/ 480813 h 1998618"/>
                <a:gd name="connsiteX116" fmla="*/ 1812534 w 2309097"/>
                <a:gd name="connsiteY116" fmla="*/ 452678 h 1998618"/>
                <a:gd name="connsiteX117" fmla="*/ 1925075 w 2309097"/>
                <a:gd name="connsiteY117" fmla="*/ 396407 h 1998618"/>
                <a:gd name="connsiteX118" fmla="*/ 1939143 w 2309097"/>
                <a:gd name="connsiteY118" fmla="*/ 354204 h 1998618"/>
                <a:gd name="connsiteX119" fmla="*/ 1925075 w 2309097"/>
                <a:gd name="connsiteY119" fmla="*/ 255730 h 1998618"/>
                <a:gd name="connsiteX120" fmla="*/ 1896940 w 2309097"/>
                <a:gd name="connsiteY120" fmla="*/ 213527 h 1998618"/>
                <a:gd name="connsiteX121" fmla="*/ 1854737 w 2309097"/>
                <a:gd name="connsiteY121" fmla="*/ 115053 h 1998618"/>
                <a:gd name="connsiteX122" fmla="*/ 1812534 w 2309097"/>
                <a:gd name="connsiteY122" fmla="*/ 129121 h 1998618"/>
                <a:gd name="connsiteX123" fmla="*/ 1742195 w 2309097"/>
                <a:gd name="connsiteY123" fmla="*/ 115053 h 1998618"/>
                <a:gd name="connsiteX124" fmla="*/ 1671857 w 2309097"/>
                <a:gd name="connsiteY124" fmla="*/ 30647 h 1998618"/>
                <a:gd name="connsiteX125" fmla="*/ 1643721 w 2309097"/>
                <a:gd name="connsiteY125" fmla="*/ 2512 h 1998618"/>
                <a:gd name="connsiteX126" fmla="*/ 1559315 w 2309097"/>
                <a:gd name="connsiteY126" fmla="*/ 16579 h 1998618"/>
                <a:gd name="connsiteX127" fmla="*/ 1545247 w 2309097"/>
                <a:gd name="connsiteY127" fmla="*/ 72850 h 1998618"/>
                <a:gd name="connsiteX128" fmla="*/ 1517112 w 2309097"/>
                <a:gd name="connsiteY128" fmla="*/ 157256 h 1998618"/>
                <a:gd name="connsiteX129" fmla="*/ 1362367 w 2309097"/>
                <a:gd name="connsiteY129" fmla="*/ 129121 h 1998618"/>
                <a:gd name="connsiteX130" fmla="*/ 1320164 w 2309097"/>
                <a:gd name="connsiteY130" fmla="*/ 115053 h 1998618"/>
                <a:gd name="connsiteX131" fmla="*/ 1165420 w 2309097"/>
                <a:gd name="connsiteY131" fmla="*/ 100985 h 1998618"/>
                <a:gd name="connsiteX132" fmla="*/ 1123217 w 2309097"/>
                <a:gd name="connsiteY132" fmla="*/ 86918 h 1998618"/>
                <a:gd name="connsiteX133" fmla="*/ 1109149 w 2309097"/>
                <a:gd name="connsiteY133" fmla="*/ 129121 h 1998618"/>
                <a:gd name="connsiteX134" fmla="*/ 1081014 w 2309097"/>
                <a:gd name="connsiteY134" fmla="*/ 171324 h 1998618"/>
                <a:gd name="connsiteX135" fmla="*/ 912201 w 2309097"/>
                <a:gd name="connsiteY135" fmla="*/ 143189 h 1998618"/>
                <a:gd name="connsiteX136" fmla="*/ 841863 w 2309097"/>
                <a:gd name="connsiteY136" fmla="*/ 100985 h 1998618"/>
                <a:gd name="connsiteX137" fmla="*/ 813727 w 2309097"/>
                <a:gd name="connsiteY137" fmla="*/ 72850 h 1998618"/>
                <a:gd name="connsiteX138" fmla="*/ 785592 w 2309097"/>
                <a:gd name="connsiteY138" fmla="*/ 30647 h 1998618"/>
                <a:gd name="connsiteX139" fmla="*/ 715254 w 2309097"/>
                <a:gd name="connsiteY139" fmla="*/ 44715 h 1998618"/>
                <a:gd name="connsiteX140" fmla="*/ 574577 w 2309097"/>
                <a:gd name="connsiteY140" fmla="*/ 72850 h 1998618"/>
                <a:gd name="connsiteX141" fmla="*/ 490171 w 2309097"/>
                <a:gd name="connsiteY141" fmla="*/ 143189 h 1998618"/>
                <a:gd name="connsiteX142" fmla="*/ 433900 w 2309097"/>
                <a:gd name="connsiteY142" fmla="*/ 115053 h 1998618"/>
                <a:gd name="connsiteX143" fmla="*/ 391697 w 2309097"/>
                <a:gd name="connsiteY143" fmla="*/ 129121 h 1998618"/>
                <a:gd name="connsiteX144" fmla="*/ 377629 w 2309097"/>
                <a:gd name="connsiteY144" fmla="*/ 185392 h 1998618"/>
                <a:gd name="connsiteX145" fmla="*/ 349494 w 2309097"/>
                <a:gd name="connsiteY145" fmla="*/ 227595 h 1998618"/>
                <a:gd name="connsiteX146" fmla="*/ 405764 w 2309097"/>
                <a:gd name="connsiteY146" fmla="*/ 283865 h 1998618"/>
                <a:gd name="connsiteX147" fmla="*/ 419832 w 2309097"/>
                <a:gd name="connsiteY147" fmla="*/ 326069 h 1998618"/>
                <a:gd name="connsiteX148" fmla="*/ 391697 w 2309097"/>
                <a:gd name="connsiteY148" fmla="*/ 452678 h 199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2309097" h="1998618">
                  <a:moveTo>
                    <a:pt x="363561" y="368272"/>
                  </a:moveTo>
                  <a:cubicBezTo>
                    <a:pt x="326047" y="372961"/>
                    <a:pt x="288216" y="375576"/>
                    <a:pt x="251020" y="382339"/>
                  </a:cubicBezTo>
                  <a:cubicBezTo>
                    <a:pt x="236431" y="384992"/>
                    <a:pt x="223075" y="392333"/>
                    <a:pt x="208817" y="396407"/>
                  </a:cubicBezTo>
                  <a:cubicBezTo>
                    <a:pt x="190227" y="401719"/>
                    <a:pt x="171568" y="407016"/>
                    <a:pt x="152546" y="410475"/>
                  </a:cubicBezTo>
                  <a:cubicBezTo>
                    <a:pt x="119923" y="416406"/>
                    <a:pt x="86897" y="419853"/>
                    <a:pt x="54072" y="424542"/>
                  </a:cubicBezTo>
                  <a:cubicBezTo>
                    <a:pt x="21975" y="456640"/>
                    <a:pt x="0" y="463009"/>
                    <a:pt x="40004" y="523016"/>
                  </a:cubicBezTo>
                  <a:cubicBezTo>
                    <a:pt x="48229" y="535354"/>
                    <a:pt x="67949" y="533010"/>
                    <a:pt x="82207" y="537084"/>
                  </a:cubicBezTo>
                  <a:cubicBezTo>
                    <a:pt x="100797" y="542396"/>
                    <a:pt x="119959" y="545596"/>
                    <a:pt x="138478" y="551152"/>
                  </a:cubicBezTo>
                  <a:cubicBezTo>
                    <a:pt x="166884" y="559674"/>
                    <a:pt x="222884" y="579287"/>
                    <a:pt x="222884" y="579287"/>
                  </a:cubicBezTo>
                  <a:cubicBezTo>
                    <a:pt x="279315" y="635716"/>
                    <a:pt x="235659" y="574268"/>
                    <a:pt x="222884" y="663693"/>
                  </a:cubicBezTo>
                  <a:cubicBezTo>
                    <a:pt x="218319" y="695650"/>
                    <a:pt x="246885" y="715829"/>
                    <a:pt x="265087" y="734032"/>
                  </a:cubicBezTo>
                  <a:cubicBezTo>
                    <a:pt x="269776" y="780924"/>
                    <a:pt x="261653" y="830953"/>
                    <a:pt x="279155" y="874709"/>
                  </a:cubicBezTo>
                  <a:cubicBezTo>
                    <a:pt x="291470" y="905495"/>
                    <a:pt x="331101" y="917458"/>
                    <a:pt x="349494" y="945047"/>
                  </a:cubicBezTo>
                  <a:cubicBezTo>
                    <a:pt x="413121" y="1040489"/>
                    <a:pt x="381854" y="1005543"/>
                    <a:pt x="433900" y="1057589"/>
                  </a:cubicBezTo>
                  <a:cubicBezTo>
                    <a:pt x="478414" y="1191131"/>
                    <a:pt x="459350" y="1112460"/>
                    <a:pt x="476103" y="1296739"/>
                  </a:cubicBezTo>
                  <a:cubicBezTo>
                    <a:pt x="522537" y="1287453"/>
                    <a:pt x="550008" y="1295484"/>
                    <a:pt x="574577" y="1254536"/>
                  </a:cubicBezTo>
                  <a:cubicBezTo>
                    <a:pt x="582206" y="1241821"/>
                    <a:pt x="580025" y="1224400"/>
                    <a:pt x="588644" y="1212333"/>
                  </a:cubicBezTo>
                  <a:cubicBezTo>
                    <a:pt x="633794" y="1149123"/>
                    <a:pt x="637552" y="1167579"/>
                    <a:pt x="687118" y="1127927"/>
                  </a:cubicBezTo>
                  <a:cubicBezTo>
                    <a:pt x="697475" y="1119642"/>
                    <a:pt x="705875" y="1109170"/>
                    <a:pt x="715254" y="1099792"/>
                  </a:cubicBezTo>
                  <a:cubicBezTo>
                    <a:pt x="719943" y="1085724"/>
                    <a:pt x="716058" y="1064221"/>
                    <a:pt x="729321" y="1057589"/>
                  </a:cubicBezTo>
                  <a:cubicBezTo>
                    <a:pt x="742584" y="1050957"/>
                    <a:pt x="761039" y="1082141"/>
                    <a:pt x="771524" y="1071656"/>
                  </a:cubicBezTo>
                  <a:cubicBezTo>
                    <a:pt x="788431" y="1054749"/>
                    <a:pt x="780903" y="1024764"/>
                    <a:pt x="785592" y="1001318"/>
                  </a:cubicBezTo>
                  <a:cubicBezTo>
                    <a:pt x="780903" y="973183"/>
                    <a:pt x="784280" y="942424"/>
                    <a:pt x="771524" y="916912"/>
                  </a:cubicBezTo>
                  <a:cubicBezTo>
                    <a:pt x="763963" y="901790"/>
                    <a:pt x="746125" y="890643"/>
                    <a:pt x="729321" y="888776"/>
                  </a:cubicBezTo>
                  <a:cubicBezTo>
                    <a:pt x="692184" y="884650"/>
                    <a:pt x="639797" y="904550"/>
                    <a:pt x="602712" y="916912"/>
                  </a:cubicBezTo>
                  <a:cubicBezTo>
                    <a:pt x="598023" y="902844"/>
                    <a:pt x="592718" y="888967"/>
                    <a:pt x="588644" y="874709"/>
                  </a:cubicBezTo>
                  <a:cubicBezTo>
                    <a:pt x="583333" y="856119"/>
                    <a:pt x="586655" y="833536"/>
                    <a:pt x="574577" y="818438"/>
                  </a:cubicBezTo>
                  <a:cubicBezTo>
                    <a:pt x="565314" y="806859"/>
                    <a:pt x="546442" y="809059"/>
                    <a:pt x="532374" y="804370"/>
                  </a:cubicBezTo>
                  <a:cubicBezTo>
                    <a:pt x="522995" y="794992"/>
                    <a:pt x="504238" y="789498"/>
                    <a:pt x="504238" y="776235"/>
                  </a:cubicBezTo>
                  <a:cubicBezTo>
                    <a:pt x="504238" y="727046"/>
                    <a:pt x="562970" y="755719"/>
                    <a:pt x="574577" y="762167"/>
                  </a:cubicBezTo>
                  <a:cubicBezTo>
                    <a:pt x="719688" y="842785"/>
                    <a:pt x="605693" y="800676"/>
                    <a:pt x="701186" y="832505"/>
                  </a:cubicBezTo>
                  <a:cubicBezTo>
                    <a:pt x="715254" y="841884"/>
                    <a:pt x="728267" y="853080"/>
                    <a:pt x="743389" y="860641"/>
                  </a:cubicBezTo>
                  <a:cubicBezTo>
                    <a:pt x="779894" y="878894"/>
                    <a:pt x="833974" y="881571"/>
                    <a:pt x="869998" y="888776"/>
                  </a:cubicBezTo>
                  <a:cubicBezTo>
                    <a:pt x="888957" y="892568"/>
                    <a:pt x="907512" y="898155"/>
                    <a:pt x="926269" y="902844"/>
                  </a:cubicBezTo>
                  <a:cubicBezTo>
                    <a:pt x="940337" y="912222"/>
                    <a:pt x="952432" y="925632"/>
                    <a:pt x="968472" y="930979"/>
                  </a:cubicBezTo>
                  <a:cubicBezTo>
                    <a:pt x="995532" y="939999"/>
                    <a:pt x="1025034" y="938859"/>
                    <a:pt x="1052878" y="945047"/>
                  </a:cubicBezTo>
                  <a:cubicBezTo>
                    <a:pt x="1067354" y="948264"/>
                    <a:pt x="1081013" y="954426"/>
                    <a:pt x="1095081" y="959115"/>
                  </a:cubicBezTo>
                  <a:cubicBezTo>
                    <a:pt x="1099770" y="973183"/>
                    <a:pt x="1099886" y="989739"/>
                    <a:pt x="1109149" y="1001318"/>
                  </a:cubicBezTo>
                  <a:cubicBezTo>
                    <a:pt x="1119711" y="1014520"/>
                    <a:pt x="1139397" y="1017498"/>
                    <a:pt x="1151352" y="1029453"/>
                  </a:cubicBezTo>
                  <a:cubicBezTo>
                    <a:pt x="1163307" y="1041408"/>
                    <a:pt x="1170109" y="1057588"/>
                    <a:pt x="1179487" y="1071656"/>
                  </a:cubicBezTo>
                  <a:cubicBezTo>
                    <a:pt x="1184176" y="1109170"/>
                    <a:pt x="1183607" y="1147724"/>
                    <a:pt x="1193555" y="1184198"/>
                  </a:cubicBezTo>
                  <a:cubicBezTo>
                    <a:pt x="1198004" y="1200510"/>
                    <a:pt x="1215754" y="1210570"/>
                    <a:pt x="1221691" y="1226401"/>
                  </a:cubicBezTo>
                  <a:cubicBezTo>
                    <a:pt x="1245774" y="1290623"/>
                    <a:pt x="1223788" y="1286867"/>
                    <a:pt x="1249826" y="1338942"/>
                  </a:cubicBezTo>
                  <a:cubicBezTo>
                    <a:pt x="1304366" y="1448022"/>
                    <a:pt x="1256669" y="1317270"/>
                    <a:pt x="1292029" y="1423349"/>
                  </a:cubicBezTo>
                  <a:cubicBezTo>
                    <a:pt x="1435955" y="1387367"/>
                    <a:pt x="1322554" y="1434754"/>
                    <a:pt x="1362367" y="1156062"/>
                  </a:cubicBezTo>
                  <a:cubicBezTo>
                    <a:pt x="1364758" y="1139325"/>
                    <a:pt x="1382942" y="1128981"/>
                    <a:pt x="1390503" y="1113859"/>
                  </a:cubicBezTo>
                  <a:cubicBezTo>
                    <a:pt x="1397135" y="1100596"/>
                    <a:pt x="1399882" y="1085724"/>
                    <a:pt x="1404571" y="1071656"/>
                  </a:cubicBezTo>
                  <a:cubicBezTo>
                    <a:pt x="1413674" y="1017034"/>
                    <a:pt x="1395426" y="973182"/>
                    <a:pt x="1460841" y="973182"/>
                  </a:cubicBezTo>
                  <a:cubicBezTo>
                    <a:pt x="1475670" y="973182"/>
                    <a:pt x="1488976" y="982561"/>
                    <a:pt x="1503044" y="987250"/>
                  </a:cubicBezTo>
                  <a:cubicBezTo>
                    <a:pt x="1570979" y="1055182"/>
                    <a:pt x="1488330" y="968857"/>
                    <a:pt x="1559315" y="1057589"/>
                  </a:cubicBezTo>
                  <a:cubicBezTo>
                    <a:pt x="1567600" y="1067946"/>
                    <a:pt x="1579165" y="1075367"/>
                    <a:pt x="1587451" y="1085724"/>
                  </a:cubicBezTo>
                  <a:cubicBezTo>
                    <a:pt x="1598013" y="1098926"/>
                    <a:pt x="1599888" y="1121648"/>
                    <a:pt x="1615586" y="1127927"/>
                  </a:cubicBezTo>
                  <a:cubicBezTo>
                    <a:pt x="1650688" y="1141968"/>
                    <a:pt x="1690613" y="1137306"/>
                    <a:pt x="1728127" y="1141995"/>
                  </a:cubicBezTo>
                  <a:cubicBezTo>
                    <a:pt x="1732816" y="1156063"/>
                    <a:pt x="1734566" y="1171483"/>
                    <a:pt x="1742195" y="1184198"/>
                  </a:cubicBezTo>
                  <a:cubicBezTo>
                    <a:pt x="1749019" y="1195571"/>
                    <a:pt x="1770331" y="1199070"/>
                    <a:pt x="1770331" y="1212333"/>
                  </a:cubicBezTo>
                  <a:cubicBezTo>
                    <a:pt x="1770331" y="1241990"/>
                    <a:pt x="1742195" y="1296739"/>
                    <a:pt x="1742195" y="1296739"/>
                  </a:cubicBezTo>
                  <a:cubicBezTo>
                    <a:pt x="1753942" y="1402459"/>
                    <a:pt x="1734377" y="1403026"/>
                    <a:pt x="1784398" y="1465552"/>
                  </a:cubicBezTo>
                  <a:cubicBezTo>
                    <a:pt x="1792684" y="1475909"/>
                    <a:pt x="1803155" y="1484309"/>
                    <a:pt x="1812534" y="1493687"/>
                  </a:cubicBezTo>
                  <a:cubicBezTo>
                    <a:pt x="1835136" y="1561496"/>
                    <a:pt x="1835303" y="1533208"/>
                    <a:pt x="1784398" y="1507755"/>
                  </a:cubicBezTo>
                  <a:cubicBezTo>
                    <a:pt x="1771135" y="1501123"/>
                    <a:pt x="1756263" y="1498376"/>
                    <a:pt x="1742195" y="1493687"/>
                  </a:cubicBezTo>
                  <a:cubicBezTo>
                    <a:pt x="1723438" y="1498376"/>
                    <a:pt x="1694570" y="1490462"/>
                    <a:pt x="1685924" y="1507755"/>
                  </a:cubicBezTo>
                  <a:cubicBezTo>
                    <a:pt x="1678363" y="1522877"/>
                    <a:pt x="1706499" y="1534836"/>
                    <a:pt x="1714060" y="1549958"/>
                  </a:cubicBezTo>
                  <a:cubicBezTo>
                    <a:pt x="1750584" y="1623006"/>
                    <a:pt x="1701306" y="1565341"/>
                    <a:pt x="1756263" y="1620296"/>
                  </a:cubicBezTo>
                  <a:cubicBezTo>
                    <a:pt x="1796115" y="1739850"/>
                    <a:pt x="1740535" y="1594082"/>
                    <a:pt x="1798466" y="1690635"/>
                  </a:cubicBezTo>
                  <a:cubicBezTo>
                    <a:pt x="1806095" y="1703351"/>
                    <a:pt x="1805902" y="1719575"/>
                    <a:pt x="1812534" y="1732838"/>
                  </a:cubicBezTo>
                  <a:cubicBezTo>
                    <a:pt x="1820095" y="1747960"/>
                    <a:pt x="1833802" y="1759591"/>
                    <a:pt x="1840669" y="1775041"/>
                  </a:cubicBezTo>
                  <a:cubicBezTo>
                    <a:pt x="1874577" y="1851335"/>
                    <a:pt x="1847127" y="1847731"/>
                    <a:pt x="1896940" y="1887582"/>
                  </a:cubicBezTo>
                  <a:cubicBezTo>
                    <a:pt x="1910142" y="1898144"/>
                    <a:pt x="1924021" y="1908157"/>
                    <a:pt x="1939143" y="1915718"/>
                  </a:cubicBezTo>
                  <a:cubicBezTo>
                    <a:pt x="1952406" y="1922350"/>
                    <a:pt x="1967278" y="1925096"/>
                    <a:pt x="1981346" y="1929785"/>
                  </a:cubicBezTo>
                  <a:cubicBezTo>
                    <a:pt x="1990724" y="1939164"/>
                    <a:pt x="1998108" y="1951097"/>
                    <a:pt x="2009481" y="1957921"/>
                  </a:cubicBezTo>
                  <a:cubicBezTo>
                    <a:pt x="2077307" y="1998618"/>
                    <a:pt x="2268528" y="1958436"/>
                    <a:pt x="2276767" y="1957921"/>
                  </a:cubicBezTo>
                  <a:cubicBezTo>
                    <a:pt x="2286146" y="1948542"/>
                    <a:pt x="2309097" y="1942368"/>
                    <a:pt x="2304903" y="1929785"/>
                  </a:cubicBezTo>
                  <a:cubicBezTo>
                    <a:pt x="2300214" y="1915717"/>
                    <a:pt x="2276958" y="1919792"/>
                    <a:pt x="2262700" y="1915718"/>
                  </a:cubicBezTo>
                  <a:cubicBezTo>
                    <a:pt x="2244110" y="1910407"/>
                    <a:pt x="2225186" y="1906339"/>
                    <a:pt x="2206429" y="1901650"/>
                  </a:cubicBezTo>
                  <a:cubicBezTo>
                    <a:pt x="2197051" y="1887582"/>
                    <a:pt x="2191496" y="1870009"/>
                    <a:pt x="2178294" y="1859447"/>
                  </a:cubicBezTo>
                  <a:cubicBezTo>
                    <a:pt x="2166715" y="1850184"/>
                    <a:pt x="2150818" y="1847112"/>
                    <a:pt x="2136091" y="1845379"/>
                  </a:cubicBezTo>
                  <a:cubicBezTo>
                    <a:pt x="2070725" y="1837689"/>
                    <a:pt x="2004792" y="1836001"/>
                    <a:pt x="1939143" y="1831312"/>
                  </a:cubicBezTo>
                  <a:cubicBezTo>
                    <a:pt x="1934454" y="1784420"/>
                    <a:pt x="1932241" y="1737213"/>
                    <a:pt x="1925075" y="1690635"/>
                  </a:cubicBezTo>
                  <a:cubicBezTo>
                    <a:pt x="1922820" y="1675979"/>
                    <a:pt x="1900522" y="1658917"/>
                    <a:pt x="1911007" y="1648432"/>
                  </a:cubicBezTo>
                  <a:cubicBezTo>
                    <a:pt x="1921493" y="1637946"/>
                    <a:pt x="1938953" y="1658425"/>
                    <a:pt x="1953211" y="1662499"/>
                  </a:cubicBezTo>
                  <a:cubicBezTo>
                    <a:pt x="1971801" y="1667810"/>
                    <a:pt x="1990724" y="1671878"/>
                    <a:pt x="2009481" y="1676567"/>
                  </a:cubicBezTo>
                  <a:cubicBezTo>
                    <a:pt x="2014170" y="1704702"/>
                    <a:pt x="2003380" y="1740804"/>
                    <a:pt x="2023549" y="1760973"/>
                  </a:cubicBezTo>
                  <a:cubicBezTo>
                    <a:pt x="2043718" y="1781142"/>
                    <a:pt x="2082443" y="1762285"/>
                    <a:pt x="2107955" y="1775041"/>
                  </a:cubicBezTo>
                  <a:cubicBezTo>
                    <a:pt x="2155355" y="1798741"/>
                    <a:pt x="2171099" y="1845058"/>
                    <a:pt x="2192361" y="1887582"/>
                  </a:cubicBezTo>
                  <a:cubicBezTo>
                    <a:pt x="2197050" y="1873514"/>
                    <a:pt x="2206429" y="1860208"/>
                    <a:pt x="2206429" y="1845379"/>
                  </a:cubicBezTo>
                  <a:cubicBezTo>
                    <a:pt x="2206429" y="1816259"/>
                    <a:pt x="2178450" y="1782310"/>
                    <a:pt x="2164226" y="1760973"/>
                  </a:cubicBezTo>
                  <a:cubicBezTo>
                    <a:pt x="2168915" y="1728148"/>
                    <a:pt x="2168766" y="1694259"/>
                    <a:pt x="2178294" y="1662499"/>
                  </a:cubicBezTo>
                  <a:cubicBezTo>
                    <a:pt x="2183152" y="1646305"/>
                    <a:pt x="2205436" y="1637174"/>
                    <a:pt x="2206429" y="1620296"/>
                  </a:cubicBezTo>
                  <a:cubicBezTo>
                    <a:pt x="2210294" y="1554593"/>
                    <a:pt x="2197050" y="1488998"/>
                    <a:pt x="2192361" y="1423349"/>
                  </a:cubicBezTo>
                  <a:cubicBezTo>
                    <a:pt x="2173604" y="1428038"/>
                    <a:pt x="2152178" y="1426692"/>
                    <a:pt x="2136091" y="1437416"/>
                  </a:cubicBezTo>
                  <a:cubicBezTo>
                    <a:pt x="2122023" y="1446794"/>
                    <a:pt x="2114822" y="1464169"/>
                    <a:pt x="2107955" y="1479619"/>
                  </a:cubicBezTo>
                  <a:cubicBezTo>
                    <a:pt x="2093142" y="1512948"/>
                    <a:pt x="2092957" y="1571524"/>
                    <a:pt x="2051684" y="1592161"/>
                  </a:cubicBezTo>
                  <a:cubicBezTo>
                    <a:pt x="2025158" y="1605424"/>
                    <a:pt x="1995413" y="1610918"/>
                    <a:pt x="1967278" y="1620296"/>
                  </a:cubicBezTo>
                  <a:lnTo>
                    <a:pt x="1925075" y="1634364"/>
                  </a:lnTo>
                  <a:cubicBezTo>
                    <a:pt x="1920386" y="1620296"/>
                    <a:pt x="1913660" y="1606750"/>
                    <a:pt x="1911007" y="1592161"/>
                  </a:cubicBezTo>
                  <a:cubicBezTo>
                    <a:pt x="1904244" y="1554965"/>
                    <a:pt x="1907803" y="1515831"/>
                    <a:pt x="1896940" y="1479619"/>
                  </a:cubicBezTo>
                  <a:cubicBezTo>
                    <a:pt x="1887736" y="1448940"/>
                    <a:pt x="1848496" y="1446800"/>
                    <a:pt x="1826601" y="1437416"/>
                  </a:cubicBezTo>
                  <a:cubicBezTo>
                    <a:pt x="1807326" y="1429155"/>
                    <a:pt x="1789088" y="1418659"/>
                    <a:pt x="1770331" y="1409281"/>
                  </a:cubicBezTo>
                  <a:cubicBezTo>
                    <a:pt x="1747527" y="1340870"/>
                    <a:pt x="1735189" y="1323040"/>
                    <a:pt x="1770331" y="1226401"/>
                  </a:cubicBezTo>
                  <a:cubicBezTo>
                    <a:pt x="1775399" y="1212465"/>
                    <a:pt x="1798466" y="1217022"/>
                    <a:pt x="1812534" y="1212333"/>
                  </a:cubicBezTo>
                  <a:cubicBezTo>
                    <a:pt x="1821912" y="1221712"/>
                    <a:pt x="1833845" y="1229096"/>
                    <a:pt x="1840669" y="1240469"/>
                  </a:cubicBezTo>
                  <a:cubicBezTo>
                    <a:pt x="1848298" y="1253185"/>
                    <a:pt x="1845474" y="1271093"/>
                    <a:pt x="1854737" y="1282672"/>
                  </a:cubicBezTo>
                  <a:cubicBezTo>
                    <a:pt x="1874570" y="1307463"/>
                    <a:pt x="1911342" y="1315608"/>
                    <a:pt x="1939143" y="1324875"/>
                  </a:cubicBezTo>
                  <a:cubicBezTo>
                    <a:pt x="1948521" y="1315496"/>
                    <a:pt x="1966261" y="1309963"/>
                    <a:pt x="1967278" y="1296739"/>
                  </a:cubicBezTo>
                  <a:cubicBezTo>
                    <a:pt x="1971516" y="1241646"/>
                    <a:pt x="1984840" y="1149718"/>
                    <a:pt x="1925075" y="1113859"/>
                  </a:cubicBezTo>
                  <a:cubicBezTo>
                    <a:pt x="1912360" y="1106230"/>
                    <a:pt x="1896940" y="1104481"/>
                    <a:pt x="1882872" y="1099792"/>
                  </a:cubicBezTo>
                  <a:cubicBezTo>
                    <a:pt x="1868804" y="1090413"/>
                    <a:pt x="1851231" y="1084858"/>
                    <a:pt x="1840669" y="1071656"/>
                  </a:cubicBezTo>
                  <a:cubicBezTo>
                    <a:pt x="1831406" y="1060077"/>
                    <a:pt x="1823693" y="1043994"/>
                    <a:pt x="1826601" y="1029453"/>
                  </a:cubicBezTo>
                  <a:cubicBezTo>
                    <a:pt x="1834929" y="987812"/>
                    <a:pt x="1927628" y="989169"/>
                    <a:pt x="1939143" y="987250"/>
                  </a:cubicBezTo>
                  <a:cubicBezTo>
                    <a:pt x="1954055" y="977309"/>
                    <a:pt x="1999457" y="951026"/>
                    <a:pt x="2009481" y="930979"/>
                  </a:cubicBezTo>
                  <a:cubicBezTo>
                    <a:pt x="2061334" y="827272"/>
                    <a:pt x="1986164" y="912095"/>
                    <a:pt x="2051684" y="846573"/>
                  </a:cubicBezTo>
                  <a:cubicBezTo>
                    <a:pt x="2068466" y="796227"/>
                    <a:pt x="2120338" y="710403"/>
                    <a:pt x="2079820" y="649625"/>
                  </a:cubicBezTo>
                  <a:cubicBezTo>
                    <a:pt x="2071595" y="637287"/>
                    <a:pt x="2051685" y="640247"/>
                    <a:pt x="2037617" y="635558"/>
                  </a:cubicBezTo>
                  <a:cubicBezTo>
                    <a:pt x="2014171" y="612112"/>
                    <a:pt x="1982107" y="594877"/>
                    <a:pt x="1967278" y="565219"/>
                  </a:cubicBezTo>
                  <a:cubicBezTo>
                    <a:pt x="1957900" y="546462"/>
                    <a:pt x="1952568" y="525059"/>
                    <a:pt x="1939143" y="508949"/>
                  </a:cubicBezTo>
                  <a:cubicBezTo>
                    <a:pt x="1928319" y="495960"/>
                    <a:pt x="1912390" y="487680"/>
                    <a:pt x="1896940" y="480813"/>
                  </a:cubicBezTo>
                  <a:cubicBezTo>
                    <a:pt x="1869839" y="468768"/>
                    <a:pt x="1812534" y="452678"/>
                    <a:pt x="1812534" y="452678"/>
                  </a:cubicBezTo>
                  <a:cubicBezTo>
                    <a:pt x="1780844" y="357609"/>
                    <a:pt x="1795738" y="448142"/>
                    <a:pt x="1925075" y="396407"/>
                  </a:cubicBezTo>
                  <a:cubicBezTo>
                    <a:pt x="1938843" y="390900"/>
                    <a:pt x="1934454" y="368272"/>
                    <a:pt x="1939143" y="354204"/>
                  </a:cubicBezTo>
                  <a:cubicBezTo>
                    <a:pt x="1934454" y="321379"/>
                    <a:pt x="1934603" y="287490"/>
                    <a:pt x="1925075" y="255730"/>
                  </a:cubicBezTo>
                  <a:cubicBezTo>
                    <a:pt x="1920217" y="239536"/>
                    <a:pt x="1902877" y="229358"/>
                    <a:pt x="1896940" y="213527"/>
                  </a:cubicBezTo>
                  <a:cubicBezTo>
                    <a:pt x="1856935" y="106846"/>
                    <a:pt x="1912724" y="173042"/>
                    <a:pt x="1854737" y="115053"/>
                  </a:cubicBezTo>
                  <a:cubicBezTo>
                    <a:pt x="1840669" y="119742"/>
                    <a:pt x="1827363" y="129121"/>
                    <a:pt x="1812534" y="129121"/>
                  </a:cubicBezTo>
                  <a:cubicBezTo>
                    <a:pt x="1788623" y="129121"/>
                    <a:pt x="1763581" y="125746"/>
                    <a:pt x="1742195" y="115053"/>
                  </a:cubicBezTo>
                  <a:cubicBezTo>
                    <a:pt x="1708777" y="98344"/>
                    <a:pt x="1693402" y="57578"/>
                    <a:pt x="1671857" y="30647"/>
                  </a:cubicBezTo>
                  <a:cubicBezTo>
                    <a:pt x="1663571" y="20290"/>
                    <a:pt x="1653100" y="11890"/>
                    <a:pt x="1643721" y="2512"/>
                  </a:cubicBezTo>
                  <a:cubicBezTo>
                    <a:pt x="1615586" y="7201"/>
                    <a:pt x="1582525" y="0"/>
                    <a:pt x="1559315" y="16579"/>
                  </a:cubicBezTo>
                  <a:cubicBezTo>
                    <a:pt x="1543582" y="27817"/>
                    <a:pt x="1550803" y="54331"/>
                    <a:pt x="1545247" y="72850"/>
                  </a:cubicBezTo>
                  <a:cubicBezTo>
                    <a:pt x="1536725" y="101256"/>
                    <a:pt x="1526490" y="129121"/>
                    <a:pt x="1517112" y="157256"/>
                  </a:cubicBezTo>
                  <a:cubicBezTo>
                    <a:pt x="1420323" y="124994"/>
                    <a:pt x="1537351" y="160937"/>
                    <a:pt x="1362367" y="129121"/>
                  </a:cubicBezTo>
                  <a:cubicBezTo>
                    <a:pt x="1347778" y="126468"/>
                    <a:pt x="1334844" y="117150"/>
                    <a:pt x="1320164" y="115053"/>
                  </a:cubicBezTo>
                  <a:cubicBezTo>
                    <a:pt x="1268891" y="107728"/>
                    <a:pt x="1217001" y="105674"/>
                    <a:pt x="1165420" y="100985"/>
                  </a:cubicBezTo>
                  <a:cubicBezTo>
                    <a:pt x="1151352" y="96296"/>
                    <a:pt x="1136480" y="80286"/>
                    <a:pt x="1123217" y="86918"/>
                  </a:cubicBezTo>
                  <a:cubicBezTo>
                    <a:pt x="1109954" y="93550"/>
                    <a:pt x="1115781" y="115858"/>
                    <a:pt x="1109149" y="129121"/>
                  </a:cubicBezTo>
                  <a:cubicBezTo>
                    <a:pt x="1101588" y="144243"/>
                    <a:pt x="1090392" y="157256"/>
                    <a:pt x="1081014" y="171324"/>
                  </a:cubicBezTo>
                  <a:cubicBezTo>
                    <a:pt x="1068517" y="169935"/>
                    <a:pt x="949692" y="165684"/>
                    <a:pt x="912201" y="143189"/>
                  </a:cubicBezTo>
                  <a:cubicBezTo>
                    <a:pt x="815645" y="85255"/>
                    <a:pt x="961423" y="140839"/>
                    <a:pt x="841863" y="100985"/>
                  </a:cubicBezTo>
                  <a:cubicBezTo>
                    <a:pt x="832484" y="91607"/>
                    <a:pt x="822013" y="83207"/>
                    <a:pt x="813727" y="72850"/>
                  </a:cubicBezTo>
                  <a:cubicBezTo>
                    <a:pt x="803165" y="59648"/>
                    <a:pt x="801849" y="35292"/>
                    <a:pt x="785592" y="30647"/>
                  </a:cubicBezTo>
                  <a:cubicBezTo>
                    <a:pt x="762602" y="24078"/>
                    <a:pt x="738450" y="38916"/>
                    <a:pt x="715254" y="44715"/>
                  </a:cubicBezTo>
                  <a:cubicBezTo>
                    <a:pt x="584310" y="77451"/>
                    <a:pt x="815823" y="38386"/>
                    <a:pt x="574577" y="72850"/>
                  </a:cubicBezTo>
                  <a:cubicBezTo>
                    <a:pt x="556348" y="97156"/>
                    <a:pt x="533828" y="149426"/>
                    <a:pt x="490171" y="143189"/>
                  </a:cubicBezTo>
                  <a:cubicBezTo>
                    <a:pt x="469411" y="140223"/>
                    <a:pt x="452657" y="124432"/>
                    <a:pt x="433900" y="115053"/>
                  </a:cubicBezTo>
                  <a:cubicBezTo>
                    <a:pt x="419832" y="119742"/>
                    <a:pt x="400960" y="117542"/>
                    <a:pt x="391697" y="129121"/>
                  </a:cubicBezTo>
                  <a:cubicBezTo>
                    <a:pt x="379619" y="144219"/>
                    <a:pt x="385245" y="167621"/>
                    <a:pt x="377629" y="185392"/>
                  </a:cubicBezTo>
                  <a:cubicBezTo>
                    <a:pt x="370969" y="200932"/>
                    <a:pt x="358872" y="213527"/>
                    <a:pt x="349494" y="227595"/>
                  </a:cubicBezTo>
                  <a:cubicBezTo>
                    <a:pt x="387006" y="340136"/>
                    <a:pt x="330737" y="208838"/>
                    <a:pt x="405764" y="283865"/>
                  </a:cubicBezTo>
                  <a:cubicBezTo>
                    <a:pt x="416250" y="294351"/>
                    <a:pt x="415143" y="312001"/>
                    <a:pt x="419832" y="326069"/>
                  </a:cubicBezTo>
                  <a:cubicBezTo>
                    <a:pt x="376090" y="391682"/>
                    <a:pt x="391697" y="351365"/>
                    <a:pt x="391697" y="452678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540283" y="4123279"/>
              <a:ext cx="442244" cy="410373"/>
            </a:xfrm>
            <a:custGeom>
              <a:avLst/>
              <a:gdLst>
                <a:gd name="connsiteX0" fmla="*/ 42203 w 442244"/>
                <a:gd name="connsiteY0" fmla="*/ 82961 h 410373"/>
                <a:gd name="connsiteX1" fmla="*/ 70339 w 442244"/>
                <a:gd name="connsiteY1" fmla="*/ 40758 h 410373"/>
                <a:gd name="connsiteX2" fmla="*/ 154745 w 442244"/>
                <a:gd name="connsiteY2" fmla="*/ 139232 h 410373"/>
                <a:gd name="connsiteX3" fmla="*/ 323557 w 442244"/>
                <a:gd name="connsiteY3" fmla="*/ 153299 h 410373"/>
                <a:gd name="connsiteX4" fmla="*/ 365760 w 442244"/>
                <a:gd name="connsiteY4" fmla="*/ 237706 h 410373"/>
                <a:gd name="connsiteX5" fmla="*/ 407963 w 442244"/>
                <a:gd name="connsiteY5" fmla="*/ 251773 h 410373"/>
                <a:gd name="connsiteX6" fmla="*/ 407963 w 442244"/>
                <a:gd name="connsiteY6" fmla="*/ 378383 h 410373"/>
                <a:gd name="connsiteX7" fmla="*/ 379828 w 442244"/>
                <a:gd name="connsiteY7" fmla="*/ 350247 h 410373"/>
                <a:gd name="connsiteX8" fmla="*/ 337625 w 442244"/>
                <a:gd name="connsiteY8" fmla="*/ 364315 h 410373"/>
                <a:gd name="connsiteX9" fmla="*/ 281354 w 442244"/>
                <a:gd name="connsiteY9" fmla="*/ 406518 h 410373"/>
                <a:gd name="connsiteX10" fmla="*/ 253219 w 442244"/>
                <a:gd name="connsiteY10" fmla="*/ 350247 h 410373"/>
                <a:gd name="connsiteX11" fmla="*/ 154745 w 442244"/>
                <a:gd name="connsiteY11" fmla="*/ 336179 h 410373"/>
                <a:gd name="connsiteX12" fmla="*/ 168812 w 442244"/>
                <a:gd name="connsiteY12" fmla="*/ 279909 h 410373"/>
                <a:gd name="connsiteX13" fmla="*/ 196948 w 442244"/>
                <a:gd name="connsiteY13" fmla="*/ 251773 h 410373"/>
                <a:gd name="connsiteX14" fmla="*/ 126609 w 442244"/>
                <a:gd name="connsiteY14" fmla="*/ 181435 h 410373"/>
                <a:gd name="connsiteX15" fmla="*/ 0 w 442244"/>
                <a:gd name="connsiteY15" fmla="*/ 153299 h 410373"/>
                <a:gd name="connsiteX16" fmla="*/ 70339 w 442244"/>
                <a:gd name="connsiteY16" fmla="*/ 125164 h 410373"/>
                <a:gd name="connsiteX17" fmla="*/ 112542 w 442244"/>
                <a:gd name="connsiteY17" fmla="*/ 111096 h 410373"/>
                <a:gd name="connsiteX18" fmla="*/ 42203 w 442244"/>
                <a:gd name="connsiteY18" fmla="*/ 82961 h 41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2244" h="410373">
                  <a:moveTo>
                    <a:pt x="42203" y="82961"/>
                  </a:moveTo>
                  <a:cubicBezTo>
                    <a:pt x="35169" y="71238"/>
                    <a:pt x="54299" y="46105"/>
                    <a:pt x="70339" y="40758"/>
                  </a:cubicBezTo>
                  <a:cubicBezTo>
                    <a:pt x="192615" y="0"/>
                    <a:pt x="63380" y="131619"/>
                    <a:pt x="154745" y="139232"/>
                  </a:cubicBezTo>
                  <a:lnTo>
                    <a:pt x="323557" y="153299"/>
                  </a:lnTo>
                  <a:cubicBezTo>
                    <a:pt x="332824" y="181100"/>
                    <a:pt x="340969" y="217873"/>
                    <a:pt x="365760" y="237706"/>
                  </a:cubicBezTo>
                  <a:cubicBezTo>
                    <a:pt x="377339" y="246969"/>
                    <a:pt x="393895" y="247084"/>
                    <a:pt x="407963" y="251773"/>
                  </a:cubicBezTo>
                  <a:cubicBezTo>
                    <a:pt x="421810" y="293314"/>
                    <a:pt x="442244" y="332674"/>
                    <a:pt x="407963" y="378383"/>
                  </a:cubicBezTo>
                  <a:cubicBezTo>
                    <a:pt x="400005" y="388994"/>
                    <a:pt x="389206" y="359626"/>
                    <a:pt x="379828" y="350247"/>
                  </a:cubicBezTo>
                  <a:cubicBezTo>
                    <a:pt x="365760" y="354936"/>
                    <a:pt x="350500" y="356958"/>
                    <a:pt x="337625" y="364315"/>
                  </a:cubicBezTo>
                  <a:cubicBezTo>
                    <a:pt x="317268" y="375948"/>
                    <a:pt x="304481" y="410373"/>
                    <a:pt x="281354" y="406518"/>
                  </a:cubicBezTo>
                  <a:cubicBezTo>
                    <a:pt x="260668" y="403070"/>
                    <a:pt x="271551" y="360431"/>
                    <a:pt x="253219" y="350247"/>
                  </a:cubicBezTo>
                  <a:cubicBezTo>
                    <a:pt x="224234" y="334144"/>
                    <a:pt x="187570" y="340868"/>
                    <a:pt x="154745" y="336179"/>
                  </a:cubicBezTo>
                  <a:cubicBezTo>
                    <a:pt x="159434" y="317422"/>
                    <a:pt x="160166" y="297202"/>
                    <a:pt x="168812" y="279909"/>
                  </a:cubicBezTo>
                  <a:cubicBezTo>
                    <a:pt x="174744" y="268046"/>
                    <a:pt x="196948" y="265036"/>
                    <a:pt x="196948" y="251773"/>
                  </a:cubicBezTo>
                  <a:cubicBezTo>
                    <a:pt x="196948" y="198250"/>
                    <a:pt x="164122" y="190813"/>
                    <a:pt x="126609" y="181435"/>
                  </a:cubicBezTo>
                  <a:cubicBezTo>
                    <a:pt x="84667" y="170949"/>
                    <a:pt x="42203" y="162678"/>
                    <a:pt x="0" y="153299"/>
                  </a:cubicBezTo>
                  <a:cubicBezTo>
                    <a:pt x="23446" y="143921"/>
                    <a:pt x="46694" y="134031"/>
                    <a:pt x="70339" y="125164"/>
                  </a:cubicBezTo>
                  <a:cubicBezTo>
                    <a:pt x="84224" y="119957"/>
                    <a:pt x="107853" y="125164"/>
                    <a:pt x="112542" y="111096"/>
                  </a:cubicBezTo>
                  <a:cubicBezTo>
                    <a:pt x="116736" y="98513"/>
                    <a:pt x="49237" y="94684"/>
                    <a:pt x="42203" y="82961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187310" y="2757268"/>
              <a:ext cx="212296" cy="503476"/>
            </a:xfrm>
            <a:custGeom>
              <a:avLst/>
              <a:gdLst>
                <a:gd name="connsiteX0" fmla="*/ 1281 w 212296"/>
                <a:gd name="connsiteY0" fmla="*/ 0 h 503476"/>
                <a:gd name="connsiteX1" fmla="*/ 85687 w 212296"/>
                <a:gd name="connsiteY1" fmla="*/ 14067 h 503476"/>
                <a:gd name="connsiteX2" fmla="*/ 141958 w 212296"/>
                <a:gd name="connsiteY2" fmla="*/ 28135 h 503476"/>
                <a:gd name="connsiteX3" fmla="*/ 156025 w 212296"/>
                <a:gd name="connsiteY3" fmla="*/ 98474 h 503476"/>
                <a:gd name="connsiteX4" fmla="*/ 184161 w 212296"/>
                <a:gd name="connsiteY4" fmla="*/ 126609 h 503476"/>
                <a:gd name="connsiteX5" fmla="*/ 212296 w 212296"/>
                <a:gd name="connsiteY5" fmla="*/ 281354 h 503476"/>
                <a:gd name="connsiteX6" fmla="*/ 198228 w 212296"/>
                <a:gd name="connsiteY6" fmla="*/ 337624 h 503476"/>
                <a:gd name="connsiteX7" fmla="*/ 170093 w 212296"/>
                <a:gd name="connsiteY7" fmla="*/ 365760 h 503476"/>
                <a:gd name="connsiteX8" fmla="*/ 113822 w 212296"/>
                <a:gd name="connsiteY8" fmla="*/ 478301 h 503476"/>
                <a:gd name="connsiteX9" fmla="*/ 113822 w 212296"/>
                <a:gd name="connsiteY9" fmla="*/ 379827 h 503476"/>
                <a:gd name="connsiteX10" fmla="*/ 127890 w 212296"/>
                <a:gd name="connsiteY10" fmla="*/ 295421 h 503476"/>
                <a:gd name="connsiteX11" fmla="*/ 113822 w 212296"/>
                <a:gd name="connsiteY11" fmla="*/ 211015 h 503476"/>
                <a:gd name="connsiteX12" fmla="*/ 43484 w 212296"/>
                <a:gd name="connsiteY12" fmla="*/ 154744 h 503476"/>
                <a:gd name="connsiteX13" fmla="*/ 43484 w 212296"/>
                <a:gd name="connsiteY13" fmla="*/ 42203 h 50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296" h="503476">
                  <a:moveTo>
                    <a:pt x="1281" y="0"/>
                  </a:moveTo>
                  <a:cubicBezTo>
                    <a:pt x="87128" y="85847"/>
                    <a:pt x="0" y="26308"/>
                    <a:pt x="85687" y="14067"/>
                  </a:cubicBezTo>
                  <a:cubicBezTo>
                    <a:pt x="104827" y="11333"/>
                    <a:pt x="123201" y="23446"/>
                    <a:pt x="141958" y="28135"/>
                  </a:cubicBezTo>
                  <a:cubicBezTo>
                    <a:pt x="146647" y="51581"/>
                    <a:pt x="146606" y="76497"/>
                    <a:pt x="156025" y="98474"/>
                  </a:cubicBezTo>
                  <a:cubicBezTo>
                    <a:pt x="161250" y="110665"/>
                    <a:pt x="178230" y="114746"/>
                    <a:pt x="184161" y="126609"/>
                  </a:cubicBezTo>
                  <a:cubicBezTo>
                    <a:pt x="197425" y="153137"/>
                    <a:pt x="210662" y="269917"/>
                    <a:pt x="212296" y="281354"/>
                  </a:cubicBezTo>
                  <a:cubicBezTo>
                    <a:pt x="207607" y="300111"/>
                    <a:pt x="206874" y="320331"/>
                    <a:pt x="198228" y="337624"/>
                  </a:cubicBezTo>
                  <a:cubicBezTo>
                    <a:pt x="192297" y="349487"/>
                    <a:pt x="176024" y="353897"/>
                    <a:pt x="170093" y="365760"/>
                  </a:cubicBezTo>
                  <a:cubicBezTo>
                    <a:pt x="105437" y="495074"/>
                    <a:pt x="177386" y="414739"/>
                    <a:pt x="113822" y="478301"/>
                  </a:cubicBezTo>
                  <a:cubicBezTo>
                    <a:pt x="147552" y="377113"/>
                    <a:pt x="113822" y="503476"/>
                    <a:pt x="113822" y="379827"/>
                  </a:cubicBezTo>
                  <a:cubicBezTo>
                    <a:pt x="113822" y="351304"/>
                    <a:pt x="123201" y="323556"/>
                    <a:pt x="127890" y="295421"/>
                  </a:cubicBezTo>
                  <a:cubicBezTo>
                    <a:pt x="123201" y="267286"/>
                    <a:pt x="127974" y="235780"/>
                    <a:pt x="113822" y="211015"/>
                  </a:cubicBezTo>
                  <a:cubicBezTo>
                    <a:pt x="67593" y="130115"/>
                    <a:pt x="66146" y="279389"/>
                    <a:pt x="43484" y="154744"/>
                  </a:cubicBezTo>
                  <a:cubicBezTo>
                    <a:pt x="36773" y="117835"/>
                    <a:pt x="43484" y="79717"/>
                    <a:pt x="43484" y="42203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51808" y="3535680"/>
              <a:ext cx="288475" cy="488638"/>
            </a:xfrm>
            <a:custGeom>
              <a:avLst/>
              <a:gdLst>
                <a:gd name="connsiteX0" fmla="*/ 21189 w 288475"/>
                <a:gd name="connsiteY0" fmla="*/ 9378 h 488638"/>
                <a:gd name="connsiteX1" fmla="*/ 105595 w 288475"/>
                <a:gd name="connsiteY1" fmla="*/ 37514 h 488638"/>
                <a:gd name="connsiteX2" fmla="*/ 77460 w 288475"/>
                <a:gd name="connsiteY2" fmla="*/ 150055 h 488638"/>
                <a:gd name="connsiteX3" fmla="*/ 105595 w 288475"/>
                <a:gd name="connsiteY3" fmla="*/ 192258 h 488638"/>
                <a:gd name="connsiteX4" fmla="*/ 161866 w 288475"/>
                <a:gd name="connsiteY4" fmla="*/ 206326 h 488638"/>
                <a:gd name="connsiteX5" fmla="*/ 204069 w 288475"/>
                <a:gd name="connsiteY5" fmla="*/ 220394 h 488638"/>
                <a:gd name="connsiteX6" fmla="*/ 246272 w 288475"/>
                <a:gd name="connsiteY6" fmla="*/ 347003 h 488638"/>
                <a:gd name="connsiteX7" fmla="*/ 260340 w 288475"/>
                <a:gd name="connsiteY7" fmla="*/ 389206 h 488638"/>
                <a:gd name="connsiteX8" fmla="*/ 288475 w 288475"/>
                <a:gd name="connsiteY8" fmla="*/ 417342 h 488638"/>
                <a:gd name="connsiteX9" fmla="*/ 274407 w 288475"/>
                <a:gd name="connsiteY9" fmla="*/ 459545 h 488638"/>
                <a:gd name="connsiteX10" fmla="*/ 175934 w 288475"/>
                <a:gd name="connsiteY10" fmla="*/ 459545 h 488638"/>
                <a:gd name="connsiteX11" fmla="*/ 147798 w 288475"/>
                <a:gd name="connsiteY11" fmla="*/ 304800 h 488638"/>
                <a:gd name="connsiteX12" fmla="*/ 119663 w 288475"/>
                <a:gd name="connsiteY12" fmla="*/ 262597 h 488638"/>
                <a:gd name="connsiteX13" fmla="*/ 77460 w 288475"/>
                <a:gd name="connsiteY13" fmla="*/ 248529 h 488638"/>
                <a:gd name="connsiteX14" fmla="*/ 35257 w 288475"/>
                <a:gd name="connsiteY14" fmla="*/ 121920 h 488638"/>
                <a:gd name="connsiteX15" fmla="*/ 7121 w 288475"/>
                <a:gd name="connsiteY15" fmla="*/ 93785 h 488638"/>
                <a:gd name="connsiteX16" fmla="*/ 21189 w 288475"/>
                <a:gd name="connsiteY16" fmla="*/ 9378 h 4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75" h="488638">
                  <a:moveTo>
                    <a:pt x="21189" y="9378"/>
                  </a:moveTo>
                  <a:cubicBezTo>
                    <a:pt x="37601" y="0"/>
                    <a:pt x="88357" y="13381"/>
                    <a:pt x="105595" y="37514"/>
                  </a:cubicBezTo>
                  <a:cubicBezTo>
                    <a:pt x="113310" y="48315"/>
                    <a:pt x="83775" y="131109"/>
                    <a:pt x="77460" y="150055"/>
                  </a:cubicBezTo>
                  <a:cubicBezTo>
                    <a:pt x="86838" y="164123"/>
                    <a:pt x="91527" y="182880"/>
                    <a:pt x="105595" y="192258"/>
                  </a:cubicBezTo>
                  <a:cubicBezTo>
                    <a:pt x="121682" y="202983"/>
                    <a:pt x="143276" y="201014"/>
                    <a:pt x="161866" y="206326"/>
                  </a:cubicBezTo>
                  <a:cubicBezTo>
                    <a:pt x="176124" y="210400"/>
                    <a:pt x="190001" y="215705"/>
                    <a:pt x="204069" y="220394"/>
                  </a:cubicBezTo>
                  <a:lnTo>
                    <a:pt x="246272" y="347003"/>
                  </a:lnTo>
                  <a:cubicBezTo>
                    <a:pt x="250961" y="361071"/>
                    <a:pt x="249855" y="378720"/>
                    <a:pt x="260340" y="389206"/>
                  </a:cubicBezTo>
                  <a:lnTo>
                    <a:pt x="288475" y="417342"/>
                  </a:lnTo>
                  <a:cubicBezTo>
                    <a:pt x="283786" y="431410"/>
                    <a:pt x="285986" y="450282"/>
                    <a:pt x="274407" y="459545"/>
                  </a:cubicBezTo>
                  <a:cubicBezTo>
                    <a:pt x="238041" y="488638"/>
                    <a:pt x="210180" y="470960"/>
                    <a:pt x="175934" y="459545"/>
                  </a:cubicBezTo>
                  <a:cubicBezTo>
                    <a:pt x="171084" y="420746"/>
                    <a:pt x="169484" y="348173"/>
                    <a:pt x="147798" y="304800"/>
                  </a:cubicBezTo>
                  <a:cubicBezTo>
                    <a:pt x="140237" y="289678"/>
                    <a:pt x="132865" y="273159"/>
                    <a:pt x="119663" y="262597"/>
                  </a:cubicBezTo>
                  <a:cubicBezTo>
                    <a:pt x="108084" y="253334"/>
                    <a:pt x="91528" y="253218"/>
                    <a:pt x="77460" y="248529"/>
                  </a:cubicBezTo>
                  <a:cubicBezTo>
                    <a:pt x="13122" y="184194"/>
                    <a:pt x="83087" y="265410"/>
                    <a:pt x="35257" y="121920"/>
                  </a:cubicBezTo>
                  <a:cubicBezTo>
                    <a:pt x="31063" y="109337"/>
                    <a:pt x="9998" y="106732"/>
                    <a:pt x="7121" y="93785"/>
                  </a:cubicBezTo>
                  <a:cubicBezTo>
                    <a:pt x="0" y="61742"/>
                    <a:pt x="4777" y="18756"/>
                    <a:pt x="21189" y="9378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Notched Right Arrow 10"/>
          <p:cNvSpPr/>
          <p:nvPr/>
        </p:nvSpPr>
        <p:spPr>
          <a:xfrm rot="16200000">
            <a:off x="5492977" y="3150965"/>
            <a:ext cx="500066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Quad Arrow Callout 9"/>
          <p:cNvSpPr/>
          <p:nvPr/>
        </p:nvSpPr>
        <p:spPr>
          <a:xfrm>
            <a:off x="5143504" y="3143248"/>
            <a:ext cx="1216152" cy="1359028"/>
          </a:xfrm>
          <a:prstGeom prst="quad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0694" y="2571744"/>
            <a:ext cx="500066" cy="4857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7950" y="3643314"/>
            <a:ext cx="500066" cy="4857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3438" y="3571876"/>
            <a:ext cx="509590" cy="4857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0694" y="4429132"/>
            <a:ext cx="500066" cy="4857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11660919-compass-illustration-with-north-south-east-we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00438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8649 L -0.00139 -0.2465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nadustmovie_b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000108"/>
            <a:ext cx="6500859" cy="4357718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1428728" y="4507840"/>
            <a:ext cx="6500858" cy="978568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তিন ভাগ পানি ও এক ভাগ মাটি।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imated%20Water%20Sign.jpg"/>
          <p:cNvPicPr>
            <a:picLocks noChangeAspect="1"/>
          </p:cNvPicPr>
          <p:nvPr/>
        </p:nvPicPr>
        <p:blipFill>
          <a:blip r:embed="rId2"/>
          <a:srcRect l="75268" b="76485"/>
          <a:stretch>
            <a:fillRect/>
          </a:stretch>
        </p:blipFill>
        <p:spPr>
          <a:xfrm>
            <a:off x="1537524" y="857232"/>
            <a:ext cx="6331108" cy="4179803"/>
          </a:xfrm>
          <a:prstGeom prst="rect">
            <a:avLst/>
          </a:prstGeom>
        </p:spPr>
      </p:pic>
      <p:pic>
        <p:nvPicPr>
          <p:cNvPr id="11" name="Picture 10" descr="asia.png"/>
          <p:cNvPicPr>
            <a:picLocks noChangeAspect="1"/>
          </p:cNvPicPr>
          <p:nvPr/>
        </p:nvPicPr>
        <p:blipFill>
          <a:blip r:embed="rId3"/>
          <a:srcRect r="1124"/>
          <a:stretch>
            <a:fillRect/>
          </a:stretch>
        </p:blipFill>
        <p:spPr>
          <a:xfrm>
            <a:off x="1571604" y="857232"/>
            <a:ext cx="6286544" cy="387669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>
            <a:off x="1929588" y="2713826"/>
            <a:ext cx="3286148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108447" y="2749545"/>
            <a:ext cx="3214710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rallelogram 25"/>
          <p:cNvSpPr/>
          <p:nvPr/>
        </p:nvSpPr>
        <p:spPr>
          <a:xfrm>
            <a:off x="1357290" y="5500702"/>
            <a:ext cx="6858048" cy="893358"/>
          </a:xfrm>
          <a:prstGeom prst="parallelogram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মোট স্থল ভাগের তিন ভাগের এক ভাগ এলাকা জুড়ে এশিয়া অবস্থিত।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068888" y="2053883"/>
            <a:ext cx="628527" cy="970671"/>
          </a:xfrm>
          <a:custGeom>
            <a:avLst/>
            <a:gdLst>
              <a:gd name="connsiteX0" fmla="*/ 628527 w 628527"/>
              <a:gd name="connsiteY0" fmla="*/ 0 h 970671"/>
              <a:gd name="connsiteX1" fmla="*/ 586324 w 628527"/>
              <a:gd name="connsiteY1" fmla="*/ 14068 h 970671"/>
              <a:gd name="connsiteX2" fmla="*/ 515986 w 628527"/>
              <a:gd name="connsiteY2" fmla="*/ 84406 h 970671"/>
              <a:gd name="connsiteX3" fmla="*/ 431580 w 628527"/>
              <a:gd name="connsiteY3" fmla="*/ 98474 h 970671"/>
              <a:gd name="connsiteX4" fmla="*/ 347174 w 628527"/>
              <a:gd name="connsiteY4" fmla="*/ 126609 h 970671"/>
              <a:gd name="connsiteX5" fmla="*/ 347174 w 628527"/>
              <a:gd name="connsiteY5" fmla="*/ 225083 h 970671"/>
              <a:gd name="connsiteX6" fmla="*/ 389377 w 628527"/>
              <a:gd name="connsiteY6" fmla="*/ 239151 h 970671"/>
              <a:gd name="connsiteX7" fmla="*/ 431580 w 628527"/>
              <a:gd name="connsiteY7" fmla="*/ 393895 h 970671"/>
              <a:gd name="connsiteX8" fmla="*/ 459715 w 628527"/>
              <a:gd name="connsiteY8" fmla="*/ 436099 h 970671"/>
              <a:gd name="connsiteX9" fmla="*/ 417512 w 628527"/>
              <a:gd name="connsiteY9" fmla="*/ 450166 h 970671"/>
              <a:gd name="connsiteX10" fmla="*/ 361241 w 628527"/>
              <a:gd name="connsiteY10" fmla="*/ 323557 h 970671"/>
              <a:gd name="connsiteX11" fmla="*/ 347174 w 628527"/>
              <a:gd name="connsiteY11" fmla="*/ 281354 h 970671"/>
              <a:gd name="connsiteX12" fmla="*/ 304970 w 628527"/>
              <a:gd name="connsiteY12" fmla="*/ 295422 h 970671"/>
              <a:gd name="connsiteX13" fmla="*/ 220564 w 628527"/>
              <a:gd name="connsiteY13" fmla="*/ 337625 h 970671"/>
              <a:gd name="connsiteX14" fmla="*/ 9549 w 628527"/>
              <a:gd name="connsiteY14" fmla="*/ 351692 h 970671"/>
              <a:gd name="connsiteX15" fmla="*/ 23617 w 628527"/>
              <a:gd name="connsiteY15" fmla="*/ 464234 h 970671"/>
              <a:gd name="connsiteX16" fmla="*/ 122090 w 628527"/>
              <a:gd name="connsiteY16" fmla="*/ 492369 h 970671"/>
              <a:gd name="connsiteX17" fmla="*/ 108023 w 628527"/>
              <a:gd name="connsiteY17" fmla="*/ 548640 h 970671"/>
              <a:gd name="connsiteX18" fmla="*/ 51752 w 628527"/>
              <a:gd name="connsiteY18" fmla="*/ 604911 h 970671"/>
              <a:gd name="connsiteX19" fmla="*/ 79887 w 628527"/>
              <a:gd name="connsiteY19" fmla="*/ 647114 h 970671"/>
              <a:gd name="connsiteX20" fmla="*/ 136158 w 628527"/>
              <a:gd name="connsiteY20" fmla="*/ 703385 h 970671"/>
              <a:gd name="connsiteX21" fmla="*/ 192429 w 628527"/>
              <a:gd name="connsiteY21" fmla="*/ 787791 h 970671"/>
              <a:gd name="connsiteX22" fmla="*/ 206497 w 628527"/>
              <a:gd name="connsiteY22" fmla="*/ 886265 h 970671"/>
              <a:gd name="connsiteX23" fmla="*/ 248700 w 628527"/>
              <a:gd name="connsiteY23" fmla="*/ 928468 h 970671"/>
              <a:gd name="connsiteX24" fmla="*/ 333106 w 628527"/>
              <a:gd name="connsiteY24" fmla="*/ 970671 h 970671"/>
              <a:gd name="connsiteX25" fmla="*/ 403444 w 628527"/>
              <a:gd name="connsiteY25" fmla="*/ 956603 h 970671"/>
              <a:gd name="connsiteX26" fmla="*/ 487850 w 628527"/>
              <a:gd name="connsiteY26" fmla="*/ 858129 h 970671"/>
              <a:gd name="connsiteX27" fmla="*/ 515986 w 628527"/>
              <a:gd name="connsiteY27" fmla="*/ 829994 h 970671"/>
              <a:gd name="connsiteX28" fmla="*/ 530054 w 628527"/>
              <a:gd name="connsiteY28" fmla="*/ 773723 h 970671"/>
              <a:gd name="connsiteX29" fmla="*/ 487850 w 628527"/>
              <a:gd name="connsiteY29" fmla="*/ 759655 h 970671"/>
              <a:gd name="connsiteX30" fmla="*/ 445647 w 628527"/>
              <a:gd name="connsiteY30" fmla="*/ 731520 h 970671"/>
              <a:gd name="connsiteX31" fmla="*/ 431580 w 628527"/>
              <a:gd name="connsiteY31" fmla="*/ 675249 h 970671"/>
              <a:gd name="connsiteX32" fmla="*/ 459715 w 628527"/>
              <a:gd name="connsiteY32" fmla="*/ 703385 h 970671"/>
              <a:gd name="connsiteX33" fmla="*/ 558189 w 628527"/>
              <a:gd name="connsiteY33" fmla="*/ 731520 h 970671"/>
              <a:gd name="connsiteX34" fmla="*/ 600392 w 628527"/>
              <a:gd name="connsiteY34" fmla="*/ 759655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8527" h="970671">
                <a:moveTo>
                  <a:pt x="628527" y="0"/>
                </a:moveTo>
                <a:cubicBezTo>
                  <a:pt x="614459" y="4689"/>
                  <a:pt x="597903" y="4805"/>
                  <a:pt x="586324" y="14068"/>
                </a:cubicBezTo>
                <a:cubicBezTo>
                  <a:pt x="532733" y="56942"/>
                  <a:pt x="588335" y="60290"/>
                  <a:pt x="515986" y="84406"/>
                </a:cubicBezTo>
                <a:cubicBezTo>
                  <a:pt x="488926" y="93426"/>
                  <a:pt x="459252" y="91556"/>
                  <a:pt x="431580" y="98474"/>
                </a:cubicBezTo>
                <a:cubicBezTo>
                  <a:pt x="402808" y="105667"/>
                  <a:pt x="347174" y="126609"/>
                  <a:pt x="347174" y="126609"/>
                </a:cubicBezTo>
                <a:cubicBezTo>
                  <a:pt x="340035" y="155164"/>
                  <a:pt x="318919" y="196828"/>
                  <a:pt x="347174" y="225083"/>
                </a:cubicBezTo>
                <a:cubicBezTo>
                  <a:pt x="357659" y="235568"/>
                  <a:pt x="375309" y="234462"/>
                  <a:pt x="389377" y="239151"/>
                </a:cubicBezTo>
                <a:cubicBezTo>
                  <a:pt x="452940" y="334497"/>
                  <a:pt x="383086" y="216084"/>
                  <a:pt x="431580" y="393895"/>
                </a:cubicBezTo>
                <a:cubicBezTo>
                  <a:pt x="436029" y="410207"/>
                  <a:pt x="450337" y="422031"/>
                  <a:pt x="459715" y="436099"/>
                </a:cubicBezTo>
                <a:cubicBezTo>
                  <a:pt x="445647" y="440788"/>
                  <a:pt x="431280" y="455673"/>
                  <a:pt x="417512" y="450166"/>
                </a:cubicBezTo>
                <a:cubicBezTo>
                  <a:pt x="391790" y="439877"/>
                  <a:pt x="361634" y="324736"/>
                  <a:pt x="361241" y="323557"/>
                </a:cubicBezTo>
                <a:lnTo>
                  <a:pt x="347174" y="281354"/>
                </a:lnTo>
                <a:cubicBezTo>
                  <a:pt x="333106" y="286043"/>
                  <a:pt x="318233" y="288790"/>
                  <a:pt x="304970" y="295422"/>
                </a:cubicBezTo>
                <a:cubicBezTo>
                  <a:pt x="265002" y="315406"/>
                  <a:pt x="266024" y="332574"/>
                  <a:pt x="220564" y="337625"/>
                </a:cubicBezTo>
                <a:cubicBezTo>
                  <a:pt x="150501" y="345410"/>
                  <a:pt x="79887" y="347003"/>
                  <a:pt x="9549" y="351692"/>
                </a:cubicBezTo>
                <a:cubicBezTo>
                  <a:pt x="14238" y="389206"/>
                  <a:pt x="0" y="434712"/>
                  <a:pt x="23617" y="464234"/>
                </a:cubicBezTo>
                <a:cubicBezTo>
                  <a:pt x="44943" y="490891"/>
                  <a:pt x="97951" y="468230"/>
                  <a:pt x="122090" y="492369"/>
                </a:cubicBezTo>
                <a:cubicBezTo>
                  <a:pt x="135761" y="506040"/>
                  <a:pt x="118270" y="532245"/>
                  <a:pt x="108023" y="548640"/>
                </a:cubicBezTo>
                <a:cubicBezTo>
                  <a:pt x="93964" y="571134"/>
                  <a:pt x="51752" y="604911"/>
                  <a:pt x="51752" y="604911"/>
                </a:cubicBezTo>
                <a:cubicBezTo>
                  <a:pt x="61130" y="618979"/>
                  <a:pt x="68884" y="634277"/>
                  <a:pt x="79887" y="647114"/>
                </a:cubicBezTo>
                <a:cubicBezTo>
                  <a:pt x="97150" y="667254"/>
                  <a:pt x="121444" y="681314"/>
                  <a:pt x="136158" y="703385"/>
                </a:cubicBezTo>
                <a:lnTo>
                  <a:pt x="192429" y="787791"/>
                </a:lnTo>
                <a:cubicBezTo>
                  <a:pt x="197118" y="820616"/>
                  <a:pt x="194182" y="855479"/>
                  <a:pt x="206497" y="886265"/>
                </a:cubicBezTo>
                <a:cubicBezTo>
                  <a:pt x="213886" y="904737"/>
                  <a:pt x="233416" y="915732"/>
                  <a:pt x="248700" y="928468"/>
                </a:cubicBezTo>
                <a:cubicBezTo>
                  <a:pt x="285060" y="958768"/>
                  <a:pt x="290810" y="956572"/>
                  <a:pt x="333106" y="970671"/>
                </a:cubicBezTo>
                <a:cubicBezTo>
                  <a:pt x="356552" y="965982"/>
                  <a:pt x="382543" y="968215"/>
                  <a:pt x="403444" y="956603"/>
                </a:cubicBezTo>
                <a:cubicBezTo>
                  <a:pt x="452210" y="929510"/>
                  <a:pt x="457404" y="896186"/>
                  <a:pt x="487850" y="858129"/>
                </a:cubicBezTo>
                <a:cubicBezTo>
                  <a:pt x="496136" y="847772"/>
                  <a:pt x="506607" y="839372"/>
                  <a:pt x="515986" y="829994"/>
                </a:cubicBezTo>
                <a:cubicBezTo>
                  <a:pt x="520675" y="811237"/>
                  <a:pt x="537235" y="791674"/>
                  <a:pt x="530054" y="773723"/>
                </a:cubicBezTo>
                <a:cubicBezTo>
                  <a:pt x="524547" y="759955"/>
                  <a:pt x="501113" y="766287"/>
                  <a:pt x="487850" y="759655"/>
                </a:cubicBezTo>
                <a:cubicBezTo>
                  <a:pt x="472728" y="752094"/>
                  <a:pt x="459715" y="740898"/>
                  <a:pt x="445647" y="731520"/>
                </a:cubicBezTo>
                <a:cubicBezTo>
                  <a:pt x="440958" y="712763"/>
                  <a:pt x="422933" y="692542"/>
                  <a:pt x="431580" y="675249"/>
                </a:cubicBezTo>
                <a:cubicBezTo>
                  <a:pt x="437512" y="663386"/>
                  <a:pt x="448342" y="696561"/>
                  <a:pt x="459715" y="703385"/>
                </a:cubicBezTo>
                <a:cubicBezTo>
                  <a:pt x="474127" y="712032"/>
                  <a:pt x="547683" y="728893"/>
                  <a:pt x="558189" y="731520"/>
                </a:cubicBezTo>
                <a:cubicBezTo>
                  <a:pt x="615999" y="692981"/>
                  <a:pt x="600392" y="686478"/>
                  <a:pt x="600392" y="759655"/>
                </a:cubicBez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1000101" y="5429264"/>
            <a:ext cx="7286676" cy="914400"/>
          </a:xfrm>
          <a:prstGeom prst="parallelogram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 দিক থেকেও পৃথিবীর সবচেয়ে বড় মহাদেশ।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world-population-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00174"/>
            <a:ext cx="6985000" cy="34925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188410" y="1459724"/>
            <a:ext cx="4163111" cy="2366159"/>
          </a:xfrm>
          <a:custGeom>
            <a:avLst/>
            <a:gdLst>
              <a:gd name="connsiteX0" fmla="*/ 1523073 w 4163111"/>
              <a:gd name="connsiteY0" fmla="*/ 73654 h 2366159"/>
              <a:gd name="connsiteX1" fmla="*/ 1509005 w 4163111"/>
              <a:gd name="connsiteY1" fmla="*/ 31451 h 2366159"/>
              <a:gd name="connsiteX2" fmla="*/ 1466802 w 4163111"/>
              <a:gd name="connsiteY2" fmla="*/ 3316 h 2366159"/>
              <a:gd name="connsiteX3" fmla="*/ 1438667 w 4163111"/>
              <a:gd name="connsiteY3" fmla="*/ 45519 h 2366159"/>
              <a:gd name="connsiteX4" fmla="*/ 1410532 w 4163111"/>
              <a:gd name="connsiteY4" fmla="*/ 129925 h 2366159"/>
              <a:gd name="connsiteX5" fmla="*/ 1368328 w 4163111"/>
              <a:gd name="connsiteY5" fmla="*/ 143993 h 2366159"/>
              <a:gd name="connsiteX6" fmla="*/ 1101042 w 4163111"/>
              <a:gd name="connsiteY6" fmla="*/ 129925 h 2366159"/>
              <a:gd name="connsiteX7" fmla="*/ 960365 w 4163111"/>
              <a:gd name="connsiteY7" fmla="*/ 115858 h 2366159"/>
              <a:gd name="connsiteX8" fmla="*/ 932230 w 4163111"/>
              <a:gd name="connsiteY8" fmla="*/ 87722 h 2366159"/>
              <a:gd name="connsiteX9" fmla="*/ 763418 w 4163111"/>
              <a:gd name="connsiteY9" fmla="*/ 143993 h 2366159"/>
              <a:gd name="connsiteX10" fmla="*/ 749350 w 4163111"/>
              <a:gd name="connsiteY10" fmla="*/ 200264 h 2366159"/>
              <a:gd name="connsiteX11" fmla="*/ 707147 w 4163111"/>
              <a:gd name="connsiteY11" fmla="*/ 101790 h 2366159"/>
              <a:gd name="connsiteX12" fmla="*/ 664944 w 4163111"/>
              <a:gd name="connsiteY12" fmla="*/ 87722 h 2366159"/>
              <a:gd name="connsiteX13" fmla="*/ 594605 w 4163111"/>
              <a:gd name="connsiteY13" fmla="*/ 45519 h 2366159"/>
              <a:gd name="connsiteX14" fmla="*/ 552402 w 4163111"/>
              <a:gd name="connsiteY14" fmla="*/ 59587 h 2366159"/>
              <a:gd name="connsiteX15" fmla="*/ 510199 w 4163111"/>
              <a:gd name="connsiteY15" fmla="*/ 87722 h 2366159"/>
              <a:gd name="connsiteX16" fmla="*/ 467996 w 4163111"/>
              <a:gd name="connsiteY16" fmla="*/ 101790 h 2366159"/>
              <a:gd name="connsiteX17" fmla="*/ 482064 w 4163111"/>
              <a:gd name="connsiteY17" fmla="*/ 228399 h 2366159"/>
              <a:gd name="connsiteX18" fmla="*/ 566470 w 4163111"/>
              <a:gd name="connsiteY18" fmla="*/ 214331 h 2366159"/>
              <a:gd name="connsiteX19" fmla="*/ 594605 w 4163111"/>
              <a:gd name="connsiteY19" fmla="*/ 298738 h 2366159"/>
              <a:gd name="connsiteX20" fmla="*/ 552402 w 4163111"/>
              <a:gd name="connsiteY20" fmla="*/ 284670 h 2366159"/>
              <a:gd name="connsiteX21" fmla="*/ 510199 w 4163111"/>
              <a:gd name="connsiteY21" fmla="*/ 312805 h 2366159"/>
              <a:gd name="connsiteX22" fmla="*/ 496132 w 4163111"/>
              <a:gd name="connsiteY22" fmla="*/ 397211 h 2366159"/>
              <a:gd name="connsiteX23" fmla="*/ 383590 w 4163111"/>
              <a:gd name="connsiteY23" fmla="*/ 411279 h 2366159"/>
              <a:gd name="connsiteX24" fmla="*/ 369522 w 4163111"/>
              <a:gd name="connsiteY24" fmla="*/ 453482 h 2366159"/>
              <a:gd name="connsiteX25" fmla="*/ 355455 w 4163111"/>
              <a:gd name="connsiteY25" fmla="*/ 580091 h 2366159"/>
              <a:gd name="connsiteX26" fmla="*/ 313252 w 4163111"/>
              <a:gd name="connsiteY26" fmla="*/ 566024 h 2366159"/>
              <a:gd name="connsiteX27" fmla="*/ 285116 w 4163111"/>
              <a:gd name="connsiteY27" fmla="*/ 523821 h 2366159"/>
              <a:gd name="connsiteX28" fmla="*/ 256981 w 4163111"/>
              <a:gd name="connsiteY28" fmla="*/ 495685 h 2366159"/>
              <a:gd name="connsiteX29" fmla="*/ 242913 w 4163111"/>
              <a:gd name="connsiteY29" fmla="*/ 537888 h 2366159"/>
              <a:gd name="connsiteX30" fmla="*/ 200710 w 4163111"/>
              <a:gd name="connsiteY30" fmla="*/ 551956 h 2366159"/>
              <a:gd name="connsiteX31" fmla="*/ 158507 w 4163111"/>
              <a:gd name="connsiteY31" fmla="*/ 594159 h 2366159"/>
              <a:gd name="connsiteX32" fmla="*/ 130372 w 4163111"/>
              <a:gd name="connsiteY32" fmla="*/ 678565 h 2366159"/>
              <a:gd name="connsiteX33" fmla="*/ 144439 w 4163111"/>
              <a:gd name="connsiteY33" fmla="*/ 720768 h 2366159"/>
              <a:gd name="connsiteX34" fmla="*/ 172575 w 4163111"/>
              <a:gd name="connsiteY34" fmla="*/ 748904 h 2366159"/>
              <a:gd name="connsiteX35" fmla="*/ 88168 w 4163111"/>
              <a:gd name="connsiteY35" fmla="*/ 791107 h 2366159"/>
              <a:gd name="connsiteX36" fmla="*/ 102236 w 4163111"/>
              <a:gd name="connsiteY36" fmla="*/ 917716 h 2366159"/>
              <a:gd name="connsiteX37" fmla="*/ 200710 w 4163111"/>
              <a:gd name="connsiteY37" fmla="*/ 1030258 h 2366159"/>
              <a:gd name="connsiteX38" fmla="*/ 214778 w 4163111"/>
              <a:gd name="connsiteY38" fmla="*/ 1185002 h 2366159"/>
              <a:gd name="connsiteX39" fmla="*/ 200710 w 4163111"/>
              <a:gd name="connsiteY39" fmla="*/ 1142799 h 2366159"/>
              <a:gd name="connsiteX40" fmla="*/ 158507 w 4163111"/>
              <a:gd name="connsiteY40" fmla="*/ 1114664 h 2366159"/>
              <a:gd name="connsiteX41" fmla="*/ 116304 w 4163111"/>
              <a:gd name="connsiteY41" fmla="*/ 1044325 h 2366159"/>
              <a:gd name="connsiteX42" fmla="*/ 88168 w 4163111"/>
              <a:gd name="connsiteY42" fmla="*/ 1002122 h 2366159"/>
              <a:gd name="connsiteX43" fmla="*/ 45965 w 4163111"/>
              <a:gd name="connsiteY43" fmla="*/ 988054 h 2366159"/>
              <a:gd name="connsiteX44" fmla="*/ 31898 w 4163111"/>
              <a:gd name="connsiteY44" fmla="*/ 1030258 h 2366159"/>
              <a:gd name="connsiteX45" fmla="*/ 3762 w 4163111"/>
              <a:gd name="connsiteY45" fmla="*/ 1058393 h 2366159"/>
              <a:gd name="connsiteX46" fmla="*/ 17830 w 4163111"/>
              <a:gd name="connsiteY46" fmla="*/ 1170934 h 2366159"/>
              <a:gd name="connsiteX47" fmla="*/ 31898 w 4163111"/>
              <a:gd name="connsiteY47" fmla="*/ 1213138 h 2366159"/>
              <a:gd name="connsiteX48" fmla="*/ 116304 w 4163111"/>
              <a:gd name="connsiteY48" fmla="*/ 1241273 h 2366159"/>
              <a:gd name="connsiteX49" fmla="*/ 130372 w 4163111"/>
              <a:gd name="connsiteY49" fmla="*/ 1367882 h 2366159"/>
              <a:gd name="connsiteX50" fmla="*/ 144439 w 4163111"/>
              <a:gd name="connsiteY50" fmla="*/ 1410085 h 2366159"/>
              <a:gd name="connsiteX51" fmla="*/ 158507 w 4163111"/>
              <a:gd name="connsiteY51" fmla="*/ 1480424 h 2366159"/>
              <a:gd name="connsiteX52" fmla="*/ 214778 w 4163111"/>
              <a:gd name="connsiteY52" fmla="*/ 1564830 h 2366159"/>
              <a:gd name="connsiteX53" fmla="*/ 285116 w 4163111"/>
              <a:gd name="connsiteY53" fmla="*/ 1621101 h 2366159"/>
              <a:gd name="connsiteX54" fmla="*/ 355455 w 4163111"/>
              <a:gd name="connsiteY54" fmla="*/ 1663304 h 2366159"/>
              <a:gd name="connsiteX55" fmla="*/ 397658 w 4163111"/>
              <a:gd name="connsiteY55" fmla="*/ 1691439 h 2366159"/>
              <a:gd name="connsiteX56" fmla="*/ 482064 w 4163111"/>
              <a:gd name="connsiteY56" fmla="*/ 1719574 h 2366159"/>
              <a:gd name="connsiteX57" fmla="*/ 622741 w 4163111"/>
              <a:gd name="connsiteY57" fmla="*/ 1691439 h 2366159"/>
              <a:gd name="connsiteX58" fmla="*/ 707147 w 4163111"/>
              <a:gd name="connsiteY58" fmla="*/ 1649236 h 2366159"/>
              <a:gd name="connsiteX59" fmla="*/ 890027 w 4163111"/>
              <a:gd name="connsiteY59" fmla="*/ 1621101 h 2366159"/>
              <a:gd name="connsiteX60" fmla="*/ 918162 w 4163111"/>
              <a:gd name="connsiteY60" fmla="*/ 1705507 h 2366159"/>
              <a:gd name="connsiteX61" fmla="*/ 932230 w 4163111"/>
              <a:gd name="connsiteY61" fmla="*/ 1747710 h 2366159"/>
              <a:gd name="connsiteX62" fmla="*/ 932230 w 4163111"/>
              <a:gd name="connsiteY62" fmla="*/ 1747710 h 2366159"/>
              <a:gd name="connsiteX63" fmla="*/ 974433 w 4163111"/>
              <a:gd name="connsiteY63" fmla="*/ 1775845 h 2366159"/>
              <a:gd name="connsiteX64" fmla="*/ 1058839 w 4163111"/>
              <a:gd name="connsiteY64" fmla="*/ 1803981 h 2366159"/>
              <a:gd name="connsiteX65" fmla="*/ 1086975 w 4163111"/>
              <a:gd name="connsiteY65" fmla="*/ 1832116 h 2366159"/>
              <a:gd name="connsiteX66" fmla="*/ 1129178 w 4163111"/>
              <a:gd name="connsiteY66" fmla="*/ 1846184 h 2366159"/>
              <a:gd name="connsiteX67" fmla="*/ 1143245 w 4163111"/>
              <a:gd name="connsiteY67" fmla="*/ 1902454 h 2366159"/>
              <a:gd name="connsiteX68" fmla="*/ 1157313 w 4163111"/>
              <a:gd name="connsiteY68" fmla="*/ 1944658 h 2366159"/>
              <a:gd name="connsiteX69" fmla="*/ 1185448 w 4163111"/>
              <a:gd name="connsiteY69" fmla="*/ 2043131 h 2366159"/>
              <a:gd name="connsiteX70" fmla="*/ 1241719 w 4163111"/>
              <a:gd name="connsiteY70" fmla="*/ 2197876 h 2366159"/>
              <a:gd name="connsiteX71" fmla="*/ 1326125 w 4163111"/>
              <a:gd name="connsiteY71" fmla="*/ 2169741 h 2366159"/>
              <a:gd name="connsiteX72" fmla="*/ 1354261 w 4163111"/>
              <a:gd name="connsiteY72" fmla="*/ 2211944 h 2366159"/>
              <a:gd name="connsiteX73" fmla="*/ 1382396 w 4163111"/>
              <a:gd name="connsiteY73" fmla="*/ 2310418 h 2366159"/>
              <a:gd name="connsiteX74" fmla="*/ 1396464 w 4163111"/>
              <a:gd name="connsiteY74" fmla="*/ 2352621 h 2366159"/>
              <a:gd name="connsiteX75" fmla="*/ 1635615 w 4163111"/>
              <a:gd name="connsiteY75" fmla="*/ 2338553 h 2366159"/>
              <a:gd name="connsiteX76" fmla="*/ 1663750 w 4163111"/>
              <a:gd name="connsiteY76" fmla="*/ 2254147 h 2366159"/>
              <a:gd name="connsiteX77" fmla="*/ 1832562 w 4163111"/>
              <a:gd name="connsiteY77" fmla="*/ 2226011 h 2366159"/>
              <a:gd name="connsiteX78" fmla="*/ 1860698 w 4163111"/>
              <a:gd name="connsiteY78" fmla="*/ 2197876 h 2366159"/>
              <a:gd name="connsiteX79" fmla="*/ 1945104 w 4163111"/>
              <a:gd name="connsiteY79" fmla="*/ 2085334 h 2366159"/>
              <a:gd name="connsiteX80" fmla="*/ 1846630 w 4163111"/>
              <a:gd name="connsiteY80" fmla="*/ 2029064 h 2366159"/>
              <a:gd name="connsiteX81" fmla="*/ 1832562 w 4163111"/>
              <a:gd name="connsiteY81" fmla="*/ 1972793 h 2366159"/>
              <a:gd name="connsiteX82" fmla="*/ 1860698 w 4163111"/>
              <a:gd name="connsiteY82" fmla="*/ 1930590 h 2366159"/>
              <a:gd name="connsiteX83" fmla="*/ 1945104 w 4163111"/>
              <a:gd name="connsiteY83" fmla="*/ 1888387 h 2366159"/>
              <a:gd name="connsiteX84" fmla="*/ 1973239 w 4163111"/>
              <a:gd name="connsiteY84" fmla="*/ 1860251 h 2366159"/>
              <a:gd name="connsiteX85" fmla="*/ 2043578 w 4163111"/>
              <a:gd name="connsiteY85" fmla="*/ 1916522 h 2366159"/>
              <a:gd name="connsiteX86" fmla="*/ 2085781 w 4163111"/>
              <a:gd name="connsiteY86" fmla="*/ 1944658 h 2366159"/>
              <a:gd name="connsiteX87" fmla="*/ 2142052 w 4163111"/>
              <a:gd name="connsiteY87" fmla="*/ 1930590 h 2366159"/>
              <a:gd name="connsiteX88" fmla="*/ 2156119 w 4163111"/>
              <a:gd name="connsiteY88" fmla="*/ 1874319 h 2366159"/>
              <a:gd name="connsiteX89" fmla="*/ 2212390 w 4163111"/>
              <a:gd name="connsiteY89" fmla="*/ 1747710 h 2366159"/>
              <a:gd name="connsiteX90" fmla="*/ 2156119 w 4163111"/>
              <a:gd name="connsiteY90" fmla="*/ 1480424 h 2366159"/>
              <a:gd name="connsiteX91" fmla="*/ 2099848 w 4163111"/>
              <a:gd name="connsiteY91" fmla="*/ 1494491 h 2366159"/>
              <a:gd name="connsiteX92" fmla="*/ 2085781 w 4163111"/>
              <a:gd name="connsiteY92" fmla="*/ 1536694 h 2366159"/>
              <a:gd name="connsiteX93" fmla="*/ 2043578 w 4163111"/>
              <a:gd name="connsiteY93" fmla="*/ 1691439 h 2366159"/>
              <a:gd name="connsiteX94" fmla="*/ 2001375 w 4163111"/>
              <a:gd name="connsiteY94" fmla="*/ 1705507 h 2366159"/>
              <a:gd name="connsiteX95" fmla="*/ 1931036 w 4163111"/>
              <a:gd name="connsiteY95" fmla="*/ 1691439 h 2366159"/>
              <a:gd name="connsiteX96" fmla="*/ 1916968 w 4163111"/>
              <a:gd name="connsiteY96" fmla="*/ 1649236 h 2366159"/>
              <a:gd name="connsiteX97" fmla="*/ 1902901 w 4163111"/>
              <a:gd name="connsiteY97" fmla="*/ 1494491 h 2366159"/>
              <a:gd name="connsiteX98" fmla="*/ 1818495 w 4163111"/>
              <a:gd name="connsiteY98" fmla="*/ 1536694 h 2366159"/>
              <a:gd name="connsiteX99" fmla="*/ 1790359 w 4163111"/>
              <a:gd name="connsiteY99" fmla="*/ 1508559 h 2366159"/>
              <a:gd name="connsiteX100" fmla="*/ 1818495 w 4163111"/>
              <a:gd name="connsiteY100" fmla="*/ 1480424 h 2366159"/>
              <a:gd name="connsiteX101" fmla="*/ 1874765 w 4163111"/>
              <a:gd name="connsiteY101" fmla="*/ 1396018 h 2366159"/>
              <a:gd name="connsiteX102" fmla="*/ 1888833 w 4163111"/>
              <a:gd name="connsiteY102" fmla="*/ 1227205 h 2366159"/>
              <a:gd name="connsiteX103" fmla="*/ 1931036 w 4163111"/>
              <a:gd name="connsiteY103" fmla="*/ 1185002 h 2366159"/>
              <a:gd name="connsiteX104" fmla="*/ 1959172 w 4163111"/>
              <a:gd name="connsiteY104" fmla="*/ 1100596 h 2366159"/>
              <a:gd name="connsiteX105" fmla="*/ 1973239 w 4163111"/>
              <a:gd name="connsiteY105" fmla="*/ 1058393 h 2366159"/>
              <a:gd name="connsiteX106" fmla="*/ 1987307 w 4163111"/>
              <a:gd name="connsiteY106" fmla="*/ 973987 h 2366159"/>
              <a:gd name="connsiteX107" fmla="*/ 2015442 w 4163111"/>
              <a:gd name="connsiteY107" fmla="*/ 931784 h 2366159"/>
              <a:gd name="connsiteX108" fmla="*/ 2085781 w 4163111"/>
              <a:gd name="connsiteY108" fmla="*/ 875513 h 2366159"/>
              <a:gd name="connsiteX109" fmla="*/ 2170187 w 4163111"/>
              <a:gd name="connsiteY109" fmla="*/ 861445 h 2366159"/>
              <a:gd name="connsiteX110" fmla="*/ 2268661 w 4163111"/>
              <a:gd name="connsiteY110" fmla="*/ 903648 h 2366159"/>
              <a:gd name="connsiteX111" fmla="*/ 2282728 w 4163111"/>
              <a:gd name="connsiteY111" fmla="*/ 945851 h 2366159"/>
              <a:gd name="connsiteX112" fmla="*/ 2324932 w 4163111"/>
              <a:gd name="connsiteY112" fmla="*/ 931784 h 2366159"/>
              <a:gd name="connsiteX113" fmla="*/ 2395270 w 4163111"/>
              <a:gd name="connsiteY113" fmla="*/ 988054 h 2366159"/>
              <a:gd name="connsiteX114" fmla="*/ 2423405 w 4163111"/>
              <a:gd name="connsiteY114" fmla="*/ 1044325 h 2366159"/>
              <a:gd name="connsiteX115" fmla="*/ 2451541 w 4163111"/>
              <a:gd name="connsiteY115" fmla="*/ 1156867 h 2366159"/>
              <a:gd name="connsiteX116" fmla="*/ 2493744 w 4163111"/>
              <a:gd name="connsiteY116" fmla="*/ 1185002 h 2366159"/>
              <a:gd name="connsiteX117" fmla="*/ 2535947 w 4163111"/>
              <a:gd name="connsiteY117" fmla="*/ 1170934 h 2366159"/>
              <a:gd name="connsiteX118" fmla="*/ 2550015 w 4163111"/>
              <a:gd name="connsiteY118" fmla="*/ 1128731 h 2366159"/>
              <a:gd name="connsiteX119" fmla="*/ 2578150 w 4163111"/>
              <a:gd name="connsiteY119" fmla="*/ 973987 h 2366159"/>
              <a:gd name="connsiteX120" fmla="*/ 2592218 w 4163111"/>
              <a:gd name="connsiteY120" fmla="*/ 917716 h 2366159"/>
              <a:gd name="connsiteX121" fmla="*/ 2648488 w 4163111"/>
              <a:gd name="connsiteY121" fmla="*/ 805174 h 2366159"/>
              <a:gd name="connsiteX122" fmla="*/ 2718827 w 4163111"/>
              <a:gd name="connsiteY122" fmla="*/ 847378 h 2366159"/>
              <a:gd name="connsiteX123" fmla="*/ 2761030 w 4163111"/>
              <a:gd name="connsiteY123" fmla="*/ 833310 h 2366159"/>
              <a:gd name="connsiteX124" fmla="*/ 2789165 w 4163111"/>
              <a:gd name="connsiteY124" fmla="*/ 805174 h 2366159"/>
              <a:gd name="connsiteX125" fmla="*/ 2873572 w 4163111"/>
              <a:gd name="connsiteY125" fmla="*/ 847378 h 2366159"/>
              <a:gd name="connsiteX126" fmla="*/ 2986113 w 4163111"/>
              <a:gd name="connsiteY126" fmla="*/ 875513 h 2366159"/>
              <a:gd name="connsiteX127" fmla="*/ 3028316 w 4163111"/>
              <a:gd name="connsiteY127" fmla="*/ 889581 h 2366159"/>
              <a:gd name="connsiteX128" fmla="*/ 3056452 w 4163111"/>
              <a:gd name="connsiteY128" fmla="*/ 917716 h 2366159"/>
              <a:gd name="connsiteX129" fmla="*/ 3070519 w 4163111"/>
              <a:gd name="connsiteY129" fmla="*/ 959919 h 2366159"/>
              <a:gd name="connsiteX130" fmla="*/ 3084587 w 4163111"/>
              <a:gd name="connsiteY130" fmla="*/ 1156867 h 2366159"/>
              <a:gd name="connsiteX131" fmla="*/ 3112722 w 4163111"/>
              <a:gd name="connsiteY131" fmla="*/ 1199070 h 2366159"/>
              <a:gd name="connsiteX132" fmla="*/ 3154925 w 4163111"/>
              <a:gd name="connsiteY132" fmla="*/ 1185002 h 2366159"/>
              <a:gd name="connsiteX133" fmla="*/ 3168993 w 4163111"/>
              <a:gd name="connsiteY133" fmla="*/ 1142799 h 2366159"/>
              <a:gd name="connsiteX134" fmla="*/ 3197128 w 4163111"/>
              <a:gd name="connsiteY134" fmla="*/ 1100596 h 2366159"/>
              <a:gd name="connsiteX135" fmla="*/ 3253399 w 4163111"/>
              <a:gd name="connsiteY135" fmla="*/ 1044325 h 2366159"/>
              <a:gd name="connsiteX136" fmla="*/ 3295602 w 4163111"/>
              <a:gd name="connsiteY136" fmla="*/ 1002122 h 2366159"/>
              <a:gd name="connsiteX137" fmla="*/ 3365941 w 4163111"/>
              <a:gd name="connsiteY137" fmla="*/ 1016190 h 2366159"/>
              <a:gd name="connsiteX138" fmla="*/ 3436279 w 4163111"/>
              <a:gd name="connsiteY138" fmla="*/ 1213138 h 2366159"/>
              <a:gd name="connsiteX139" fmla="*/ 3464415 w 4163111"/>
              <a:gd name="connsiteY139" fmla="*/ 1185002 h 2366159"/>
              <a:gd name="connsiteX140" fmla="*/ 3478482 w 4163111"/>
              <a:gd name="connsiteY140" fmla="*/ 1142799 h 2366159"/>
              <a:gd name="connsiteX141" fmla="*/ 3506618 w 4163111"/>
              <a:gd name="connsiteY141" fmla="*/ 1227205 h 2366159"/>
              <a:gd name="connsiteX142" fmla="*/ 3548821 w 4163111"/>
              <a:gd name="connsiteY142" fmla="*/ 1297544 h 2366159"/>
              <a:gd name="connsiteX143" fmla="*/ 3647295 w 4163111"/>
              <a:gd name="connsiteY143" fmla="*/ 1213138 h 2366159"/>
              <a:gd name="connsiteX144" fmla="*/ 3675430 w 4163111"/>
              <a:gd name="connsiteY144" fmla="*/ 1185002 h 2366159"/>
              <a:gd name="connsiteX145" fmla="*/ 3703565 w 4163111"/>
              <a:gd name="connsiteY145" fmla="*/ 1142799 h 2366159"/>
              <a:gd name="connsiteX146" fmla="*/ 3745768 w 4163111"/>
              <a:gd name="connsiteY146" fmla="*/ 1128731 h 2366159"/>
              <a:gd name="connsiteX147" fmla="*/ 3773904 w 4163111"/>
              <a:gd name="connsiteY147" fmla="*/ 1100596 h 2366159"/>
              <a:gd name="connsiteX148" fmla="*/ 3858310 w 4163111"/>
              <a:gd name="connsiteY148" fmla="*/ 1142799 h 2366159"/>
              <a:gd name="connsiteX149" fmla="*/ 3872378 w 4163111"/>
              <a:gd name="connsiteY149" fmla="*/ 1185002 h 2366159"/>
              <a:gd name="connsiteX150" fmla="*/ 3998987 w 4163111"/>
              <a:gd name="connsiteY150" fmla="*/ 1142799 h 2366159"/>
              <a:gd name="connsiteX151" fmla="*/ 4041190 w 4163111"/>
              <a:gd name="connsiteY151" fmla="*/ 1128731 h 2366159"/>
              <a:gd name="connsiteX152" fmla="*/ 4027122 w 4163111"/>
              <a:gd name="connsiteY152" fmla="*/ 1283476 h 2366159"/>
              <a:gd name="connsiteX153" fmla="*/ 3970852 w 4163111"/>
              <a:gd name="connsiteY153" fmla="*/ 1367882 h 2366159"/>
              <a:gd name="connsiteX154" fmla="*/ 3914581 w 4163111"/>
              <a:gd name="connsiteY154" fmla="*/ 1466356 h 2366159"/>
              <a:gd name="connsiteX155" fmla="*/ 3914581 w 4163111"/>
              <a:gd name="connsiteY155" fmla="*/ 1635168 h 2366159"/>
              <a:gd name="connsiteX156" fmla="*/ 4013055 w 4163111"/>
              <a:gd name="connsiteY156" fmla="*/ 1705507 h 2366159"/>
              <a:gd name="connsiteX157" fmla="*/ 4055258 w 4163111"/>
              <a:gd name="connsiteY157" fmla="*/ 1733642 h 2366159"/>
              <a:gd name="connsiteX158" fmla="*/ 4083393 w 4163111"/>
              <a:gd name="connsiteY158" fmla="*/ 1761778 h 2366159"/>
              <a:gd name="connsiteX159" fmla="*/ 4125596 w 4163111"/>
              <a:gd name="connsiteY159" fmla="*/ 1775845 h 2366159"/>
              <a:gd name="connsiteX160" fmla="*/ 4125596 w 4163111"/>
              <a:gd name="connsiteY160" fmla="*/ 1691439 h 2366159"/>
              <a:gd name="connsiteX161" fmla="*/ 4139664 w 4163111"/>
              <a:gd name="connsiteY161" fmla="*/ 1452288 h 2366159"/>
              <a:gd name="connsiteX162" fmla="*/ 4111528 w 4163111"/>
              <a:gd name="connsiteY162" fmla="*/ 1044325 h 2366159"/>
              <a:gd name="connsiteX163" fmla="*/ 4097461 w 4163111"/>
              <a:gd name="connsiteY163" fmla="*/ 959919 h 2366159"/>
              <a:gd name="connsiteX164" fmla="*/ 4055258 w 4163111"/>
              <a:gd name="connsiteY164" fmla="*/ 945851 h 2366159"/>
              <a:gd name="connsiteX165" fmla="*/ 3914581 w 4163111"/>
              <a:gd name="connsiteY165" fmla="*/ 959919 h 2366159"/>
              <a:gd name="connsiteX166" fmla="*/ 3844242 w 4163111"/>
              <a:gd name="connsiteY166" fmla="*/ 973987 h 2366159"/>
              <a:gd name="connsiteX167" fmla="*/ 3830175 w 4163111"/>
              <a:gd name="connsiteY167" fmla="*/ 903648 h 2366159"/>
              <a:gd name="connsiteX168" fmla="*/ 3816107 w 4163111"/>
              <a:gd name="connsiteY168" fmla="*/ 861445 h 2366159"/>
              <a:gd name="connsiteX169" fmla="*/ 3773904 w 4163111"/>
              <a:gd name="connsiteY169" fmla="*/ 875513 h 2366159"/>
              <a:gd name="connsiteX170" fmla="*/ 3745768 w 4163111"/>
              <a:gd name="connsiteY170" fmla="*/ 903648 h 2366159"/>
              <a:gd name="connsiteX171" fmla="*/ 3717633 w 4163111"/>
              <a:gd name="connsiteY171" fmla="*/ 875513 h 2366159"/>
              <a:gd name="connsiteX172" fmla="*/ 3787972 w 4163111"/>
              <a:gd name="connsiteY172" fmla="*/ 791107 h 2366159"/>
              <a:gd name="connsiteX173" fmla="*/ 3731701 w 4163111"/>
              <a:gd name="connsiteY173" fmla="*/ 664498 h 2366159"/>
              <a:gd name="connsiteX174" fmla="*/ 3661362 w 4163111"/>
              <a:gd name="connsiteY174" fmla="*/ 678565 h 2366159"/>
              <a:gd name="connsiteX175" fmla="*/ 3619159 w 4163111"/>
              <a:gd name="connsiteY175" fmla="*/ 664498 h 2366159"/>
              <a:gd name="connsiteX176" fmla="*/ 3562888 w 4163111"/>
              <a:gd name="connsiteY176" fmla="*/ 594159 h 2366159"/>
              <a:gd name="connsiteX177" fmla="*/ 3520685 w 4163111"/>
              <a:gd name="connsiteY177" fmla="*/ 566024 h 2366159"/>
              <a:gd name="connsiteX178" fmla="*/ 3478482 w 4163111"/>
              <a:gd name="connsiteY178" fmla="*/ 706701 h 2366159"/>
              <a:gd name="connsiteX179" fmla="*/ 3464415 w 4163111"/>
              <a:gd name="connsiteY179" fmla="*/ 748904 h 2366159"/>
              <a:gd name="connsiteX180" fmla="*/ 3450347 w 4163111"/>
              <a:gd name="connsiteY180" fmla="*/ 819242 h 2366159"/>
              <a:gd name="connsiteX181" fmla="*/ 3394076 w 4163111"/>
              <a:gd name="connsiteY181" fmla="*/ 805174 h 2366159"/>
              <a:gd name="connsiteX182" fmla="*/ 3380008 w 4163111"/>
              <a:gd name="connsiteY182" fmla="*/ 748904 h 2366159"/>
              <a:gd name="connsiteX183" fmla="*/ 3365941 w 4163111"/>
              <a:gd name="connsiteY183" fmla="*/ 706701 h 2366159"/>
              <a:gd name="connsiteX184" fmla="*/ 3380008 w 4163111"/>
              <a:gd name="connsiteY184" fmla="*/ 608227 h 2366159"/>
              <a:gd name="connsiteX185" fmla="*/ 3394076 w 4163111"/>
              <a:gd name="connsiteY185" fmla="*/ 566024 h 2366159"/>
              <a:gd name="connsiteX186" fmla="*/ 3365941 w 4163111"/>
              <a:gd name="connsiteY186" fmla="*/ 397211 h 2366159"/>
              <a:gd name="connsiteX187" fmla="*/ 3380008 w 4163111"/>
              <a:gd name="connsiteY187" fmla="*/ 326873 h 2366159"/>
              <a:gd name="connsiteX188" fmla="*/ 3436279 w 4163111"/>
              <a:gd name="connsiteY188" fmla="*/ 270602 h 2366159"/>
              <a:gd name="connsiteX189" fmla="*/ 3492550 w 4163111"/>
              <a:gd name="connsiteY189" fmla="*/ 200264 h 2366159"/>
              <a:gd name="connsiteX190" fmla="*/ 3506618 w 4163111"/>
              <a:gd name="connsiteY190" fmla="*/ 256534 h 2366159"/>
              <a:gd name="connsiteX191" fmla="*/ 3520685 w 4163111"/>
              <a:gd name="connsiteY191" fmla="*/ 369076 h 2366159"/>
              <a:gd name="connsiteX192" fmla="*/ 3633227 w 4163111"/>
              <a:gd name="connsiteY192" fmla="*/ 411279 h 2366159"/>
              <a:gd name="connsiteX193" fmla="*/ 3675430 w 4163111"/>
              <a:gd name="connsiteY193" fmla="*/ 397211 h 2366159"/>
              <a:gd name="connsiteX194" fmla="*/ 3717633 w 4163111"/>
              <a:gd name="connsiteY194" fmla="*/ 270602 h 2366159"/>
              <a:gd name="connsiteX195" fmla="*/ 3773904 w 4163111"/>
              <a:gd name="connsiteY195" fmla="*/ 256534 h 2366159"/>
              <a:gd name="connsiteX196" fmla="*/ 3802039 w 4163111"/>
              <a:gd name="connsiteY196" fmla="*/ 101790 h 2366159"/>
              <a:gd name="connsiteX197" fmla="*/ 3759836 w 4163111"/>
              <a:gd name="connsiteY197" fmla="*/ 87722 h 2366159"/>
              <a:gd name="connsiteX198" fmla="*/ 3675430 w 4163111"/>
              <a:gd name="connsiteY198" fmla="*/ 73654 h 2366159"/>
              <a:gd name="connsiteX199" fmla="*/ 3576956 w 4163111"/>
              <a:gd name="connsiteY199" fmla="*/ 45519 h 2366159"/>
              <a:gd name="connsiteX200" fmla="*/ 3464415 w 4163111"/>
              <a:gd name="connsiteY200" fmla="*/ 31451 h 2366159"/>
              <a:gd name="connsiteX201" fmla="*/ 3422212 w 4163111"/>
              <a:gd name="connsiteY201" fmla="*/ 17384 h 2366159"/>
              <a:gd name="connsiteX202" fmla="*/ 3267467 w 4163111"/>
              <a:gd name="connsiteY202" fmla="*/ 45519 h 2366159"/>
              <a:gd name="connsiteX203" fmla="*/ 2578150 w 4163111"/>
              <a:gd name="connsiteY203" fmla="*/ 31451 h 2366159"/>
              <a:gd name="connsiteX204" fmla="*/ 2268661 w 4163111"/>
              <a:gd name="connsiteY204" fmla="*/ 17384 h 2366159"/>
              <a:gd name="connsiteX205" fmla="*/ 1945104 w 4163111"/>
              <a:gd name="connsiteY205" fmla="*/ 31451 h 2366159"/>
              <a:gd name="connsiteX206" fmla="*/ 1649682 w 4163111"/>
              <a:gd name="connsiteY206" fmla="*/ 59587 h 2366159"/>
              <a:gd name="connsiteX207" fmla="*/ 1523073 w 4163111"/>
              <a:gd name="connsiteY207" fmla="*/ 73654 h 236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4163111" h="2366159">
                <a:moveTo>
                  <a:pt x="1523073" y="73654"/>
                </a:moveTo>
                <a:cubicBezTo>
                  <a:pt x="1499627" y="68965"/>
                  <a:pt x="1518268" y="43030"/>
                  <a:pt x="1509005" y="31451"/>
                </a:cubicBezTo>
                <a:cubicBezTo>
                  <a:pt x="1498443" y="18249"/>
                  <a:pt x="1483381" y="0"/>
                  <a:pt x="1466802" y="3316"/>
                </a:cubicBezTo>
                <a:cubicBezTo>
                  <a:pt x="1450223" y="6632"/>
                  <a:pt x="1445534" y="30069"/>
                  <a:pt x="1438667" y="45519"/>
                </a:cubicBezTo>
                <a:cubicBezTo>
                  <a:pt x="1426622" y="72620"/>
                  <a:pt x="1438667" y="120547"/>
                  <a:pt x="1410532" y="129925"/>
                </a:cubicBezTo>
                <a:lnTo>
                  <a:pt x="1368328" y="143993"/>
                </a:lnTo>
                <a:lnTo>
                  <a:pt x="1101042" y="129925"/>
                </a:lnTo>
                <a:cubicBezTo>
                  <a:pt x="1054027" y="126683"/>
                  <a:pt x="1006084" y="127288"/>
                  <a:pt x="960365" y="115858"/>
                </a:cubicBezTo>
                <a:cubicBezTo>
                  <a:pt x="947498" y="112641"/>
                  <a:pt x="941608" y="97101"/>
                  <a:pt x="932230" y="87722"/>
                </a:cubicBezTo>
                <a:cubicBezTo>
                  <a:pt x="778311" y="101715"/>
                  <a:pt x="789399" y="53059"/>
                  <a:pt x="763418" y="143993"/>
                </a:cubicBezTo>
                <a:cubicBezTo>
                  <a:pt x="758107" y="162583"/>
                  <a:pt x="754039" y="181507"/>
                  <a:pt x="749350" y="200264"/>
                </a:cubicBezTo>
                <a:cubicBezTo>
                  <a:pt x="740903" y="166475"/>
                  <a:pt x="737506" y="126077"/>
                  <a:pt x="707147" y="101790"/>
                </a:cubicBezTo>
                <a:cubicBezTo>
                  <a:pt x="695568" y="92527"/>
                  <a:pt x="679012" y="92411"/>
                  <a:pt x="664944" y="87722"/>
                </a:cubicBezTo>
                <a:cubicBezTo>
                  <a:pt x="642657" y="65436"/>
                  <a:pt x="631128" y="45519"/>
                  <a:pt x="594605" y="45519"/>
                </a:cubicBezTo>
                <a:cubicBezTo>
                  <a:pt x="579776" y="45519"/>
                  <a:pt x="566470" y="54898"/>
                  <a:pt x="552402" y="59587"/>
                </a:cubicBezTo>
                <a:cubicBezTo>
                  <a:pt x="523511" y="175158"/>
                  <a:pt x="559969" y="97676"/>
                  <a:pt x="510199" y="87722"/>
                </a:cubicBezTo>
                <a:cubicBezTo>
                  <a:pt x="495658" y="84814"/>
                  <a:pt x="482064" y="97101"/>
                  <a:pt x="467996" y="101790"/>
                </a:cubicBezTo>
                <a:cubicBezTo>
                  <a:pt x="472685" y="143993"/>
                  <a:pt x="454102" y="196443"/>
                  <a:pt x="482064" y="228399"/>
                </a:cubicBezTo>
                <a:cubicBezTo>
                  <a:pt x="500847" y="249865"/>
                  <a:pt x="542282" y="199213"/>
                  <a:pt x="566470" y="214331"/>
                </a:cubicBezTo>
                <a:cubicBezTo>
                  <a:pt x="591619" y="230050"/>
                  <a:pt x="622741" y="308117"/>
                  <a:pt x="594605" y="298738"/>
                </a:cubicBezTo>
                <a:lnTo>
                  <a:pt x="552402" y="284670"/>
                </a:lnTo>
                <a:cubicBezTo>
                  <a:pt x="538334" y="294048"/>
                  <a:pt x="517760" y="297683"/>
                  <a:pt x="510199" y="312805"/>
                </a:cubicBezTo>
                <a:cubicBezTo>
                  <a:pt x="497443" y="338317"/>
                  <a:pt x="518647" y="379699"/>
                  <a:pt x="496132" y="397211"/>
                </a:cubicBezTo>
                <a:cubicBezTo>
                  <a:pt x="466290" y="420422"/>
                  <a:pt x="421104" y="406590"/>
                  <a:pt x="383590" y="411279"/>
                </a:cubicBezTo>
                <a:cubicBezTo>
                  <a:pt x="378901" y="425347"/>
                  <a:pt x="371960" y="438855"/>
                  <a:pt x="369522" y="453482"/>
                </a:cubicBezTo>
                <a:cubicBezTo>
                  <a:pt x="362541" y="495367"/>
                  <a:pt x="374445" y="542111"/>
                  <a:pt x="355455" y="580091"/>
                </a:cubicBezTo>
                <a:cubicBezTo>
                  <a:pt x="348824" y="593354"/>
                  <a:pt x="327320" y="570713"/>
                  <a:pt x="313252" y="566024"/>
                </a:cubicBezTo>
                <a:cubicBezTo>
                  <a:pt x="303873" y="551956"/>
                  <a:pt x="295678" y="537023"/>
                  <a:pt x="285116" y="523821"/>
                </a:cubicBezTo>
                <a:cubicBezTo>
                  <a:pt x="276831" y="513464"/>
                  <a:pt x="269564" y="491491"/>
                  <a:pt x="256981" y="495685"/>
                </a:cubicBezTo>
                <a:cubicBezTo>
                  <a:pt x="242913" y="500374"/>
                  <a:pt x="253398" y="527403"/>
                  <a:pt x="242913" y="537888"/>
                </a:cubicBezTo>
                <a:cubicBezTo>
                  <a:pt x="232428" y="548373"/>
                  <a:pt x="214778" y="547267"/>
                  <a:pt x="200710" y="551956"/>
                </a:cubicBezTo>
                <a:cubicBezTo>
                  <a:pt x="186642" y="566024"/>
                  <a:pt x="168169" y="576768"/>
                  <a:pt x="158507" y="594159"/>
                </a:cubicBezTo>
                <a:cubicBezTo>
                  <a:pt x="144104" y="620084"/>
                  <a:pt x="130372" y="678565"/>
                  <a:pt x="130372" y="678565"/>
                </a:cubicBezTo>
                <a:cubicBezTo>
                  <a:pt x="135061" y="692633"/>
                  <a:pt x="136810" y="708053"/>
                  <a:pt x="144439" y="720768"/>
                </a:cubicBezTo>
                <a:cubicBezTo>
                  <a:pt x="151263" y="732141"/>
                  <a:pt x="172575" y="735641"/>
                  <a:pt x="172575" y="748904"/>
                </a:cubicBezTo>
                <a:cubicBezTo>
                  <a:pt x="172575" y="780258"/>
                  <a:pt x="96362" y="789059"/>
                  <a:pt x="88168" y="791107"/>
                </a:cubicBezTo>
                <a:cubicBezTo>
                  <a:pt x="92857" y="833310"/>
                  <a:pt x="88808" y="877432"/>
                  <a:pt x="102236" y="917716"/>
                </a:cubicBezTo>
                <a:cubicBezTo>
                  <a:pt x="125682" y="988053"/>
                  <a:pt x="151474" y="997433"/>
                  <a:pt x="200710" y="1030258"/>
                </a:cubicBezTo>
                <a:cubicBezTo>
                  <a:pt x="239876" y="1089007"/>
                  <a:pt x="253169" y="1089025"/>
                  <a:pt x="214778" y="1185002"/>
                </a:cubicBezTo>
                <a:cubicBezTo>
                  <a:pt x="209271" y="1198770"/>
                  <a:pt x="209973" y="1154378"/>
                  <a:pt x="200710" y="1142799"/>
                </a:cubicBezTo>
                <a:cubicBezTo>
                  <a:pt x="190148" y="1129597"/>
                  <a:pt x="172575" y="1124042"/>
                  <a:pt x="158507" y="1114664"/>
                </a:cubicBezTo>
                <a:cubicBezTo>
                  <a:pt x="134077" y="1041375"/>
                  <a:pt x="160441" y="1099496"/>
                  <a:pt x="116304" y="1044325"/>
                </a:cubicBezTo>
                <a:cubicBezTo>
                  <a:pt x="105742" y="1031123"/>
                  <a:pt x="101370" y="1012684"/>
                  <a:pt x="88168" y="1002122"/>
                </a:cubicBezTo>
                <a:cubicBezTo>
                  <a:pt x="76589" y="992859"/>
                  <a:pt x="60033" y="992743"/>
                  <a:pt x="45965" y="988054"/>
                </a:cubicBezTo>
                <a:cubicBezTo>
                  <a:pt x="41276" y="1002122"/>
                  <a:pt x="39527" y="1017542"/>
                  <a:pt x="31898" y="1030258"/>
                </a:cubicBezTo>
                <a:cubicBezTo>
                  <a:pt x="25074" y="1041631"/>
                  <a:pt x="5082" y="1045196"/>
                  <a:pt x="3762" y="1058393"/>
                </a:cubicBezTo>
                <a:cubicBezTo>
                  <a:pt x="0" y="1096011"/>
                  <a:pt x="11067" y="1133738"/>
                  <a:pt x="17830" y="1170934"/>
                </a:cubicBezTo>
                <a:cubicBezTo>
                  <a:pt x="20483" y="1185524"/>
                  <a:pt x="19831" y="1204519"/>
                  <a:pt x="31898" y="1213138"/>
                </a:cubicBezTo>
                <a:cubicBezTo>
                  <a:pt x="56031" y="1230376"/>
                  <a:pt x="88169" y="1231895"/>
                  <a:pt x="116304" y="1241273"/>
                </a:cubicBezTo>
                <a:cubicBezTo>
                  <a:pt x="120993" y="1283476"/>
                  <a:pt x="123391" y="1325997"/>
                  <a:pt x="130372" y="1367882"/>
                </a:cubicBezTo>
                <a:cubicBezTo>
                  <a:pt x="132810" y="1382509"/>
                  <a:pt x="140843" y="1395699"/>
                  <a:pt x="144439" y="1410085"/>
                </a:cubicBezTo>
                <a:cubicBezTo>
                  <a:pt x="150238" y="1433282"/>
                  <a:pt x="148613" y="1458657"/>
                  <a:pt x="158507" y="1480424"/>
                </a:cubicBezTo>
                <a:cubicBezTo>
                  <a:pt x="172500" y="1511208"/>
                  <a:pt x="196021" y="1536695"/>
                  <a:pt x="214778" y="1564830"/>
                </a:cubicBezTo>
                <a:cubicBezTo>
                  <a:pt x="251139" y="1619371"/>
                  <a:pt x="226873" y="1601686"/>
                  <a:pt x="285116" y="1621101"/>
                </a:cubicBezTo>
                <a:cubicBezTo>
                  <a:pt x="340072" y="1676055"/>
                  <a:pt x="282407" y="1626780"/>
                  <a:pt x="355455" y="1663304"/>
                </a:cubicBezTo>
                <a:cubicBezTo>
                  <a:pt x="370577" y="1670865"/>
                  <a:pt x="382208" y="1684572"/>
                  <a:pt x="397658" y="1691439"/>
                </a:cubicBezTo>
                <a:cubicBezTo>
                  <a:pt x="424759" y="1703484"/>
                  <a:pt x="482064" y="1719574"/>
                  <a:pt x="482064" y="1719574"/>
                </a:cubicBezTo>
                <a:cubicBezTo>
                  <a:pt x="518360" y="1714389"/>
                  <a:pt x="583454" y="1711083"/>
                  <a:pt x="622741" y="1691439"/>
                </a:cubicBezTo>
                <a:cubicBezTo>
                  <a:pt x="731823" y="1636898"/>
                  <a:pt x="601068" y="1684596"/>
                  <a:pt x="707147" y="1649236"/>
                </a:cubicBezTo>
                <a:cubicBezTo>
                  <a:pt x="761993" y="1594390"/>
                  <a:pt x="778540" y="1556067"/>
                  <a:pt x="890027" y="1621101"/>
                </a:cubicBezTo>
                <a:cubicBezTo>
                  <a:pt x="915644" y="1636044"/>
                  <a:pt x="908784" y="1677372"/>
                  <a:pt x="918162" y="1705507"/>
                </a:cubicBezTo>
                <a:lnTo>
                  <a:pt x="932230" y="1747710"/>
                </a:lnTo>
                <a:lnTo>
                  <a:pt x="932230" y="1747710"/>
                </a:lnTo>
                <a:cubicBezTo>
                  <a:pt x="946298" y="1757088"/>
                  <a:pt x="958983" y="1768978"/>
                  <a:pt x="974433" y="1775845"/>
                </a:cubicBezTo>
                <a:cubicBezTo>
                  <a:pt x="1001534" y="1787890"/>
                  <a:pt x="1058839" y="1803981"/>
                  <a:pt x="1058839" y="1803981"/>
                </a:cubicBezTo>
                <a:cubicBezTo>
                  <a:pt x="1068218" y="1813359"/>
                  <a:pt x="1075602" y="1825292"/>
                  <a:pt x="1086975" y="1832116"/>
                </a:cubicBezTo>
                <a:cubicBezTo>
                  <a:pt x="1099691" y="1839745"/>
                  <a:pt x="1119915" y="1834605"/>
                  <a:pt x="1129178" y="1846184"/>
                </a:cubicBezTo>
                <a:cubicBezTo>
                  <a:pt x="1141256" y="1861281"/>
                  <a:pt x="1137934" y="1883864"/>
                  <a:pt x="1143245" y="1902454"/>
                </a:cubicBezTo>
                <a:cubicBezTo>
                  <a:pt x="1147319" y="1916712"/>
                  <a:pt x="1153052" y="1930454"/>
                  <a:pt x="1157313" y="1944658"/>
                </a:cubicBezTo>
                <a:cubicBezTo>
                  <a:pt x="1167122" y="1977356"/>
                  <a:pt x="1176070" y="2010307"/>
                  <a:pt x="1185448" y="2043131"/>
                </a:cubicBezTo>
                <a:cubicBezTo>
                  <a:pt x="1188850" y="2077153"/>
                  <a:pt x="1158629" y="2207108"/>
                  <a:pt x="1241719" y="2197876"/>
                </a:cubicBezTo>
                <a:cubicBezTo>
                  <a:pt x="1271195" y="2194601"/>
                  <a:pt x="1297990" y="2179119"/>
                  <a:pt x="1326125" y="2169741"/>
                </a:cubicBezTo>
                <a:cubicBezTo>
                  <a:pt x="1335504" y="2183809"/>
                  <a:pt x="1346700" y="2196822"/>
                  <a:pt x="1354261" y="2211944"/>
                </a:cubicBezTo>
                <a:cubicBezTo>
                  <a:pt x="1365502" y="2234425"/>
                  <a:pt x="1376388" y="2289391"/>
                  <a:pt x="1382396" y="2310418"/>
                </a:cubicBezTo>
                <a:cubicBezTo>
                  <a:pt x="1386470" y="2324676"/>
                  <a:pt x="1391775" y="2338553"/>
                  <a:pt x="1396464" y="2352621"/>
                </a:cubicBezTo>
                <a:cubicBezTo>
                  <a:pt x="1476181" y="2347932"/>
                  <a:pt x="1560684" y="2366159"/>
                  <a:pt x="1635615" y="2338553"/>
                </a:cubicBezTo>
                <a:cubicBezTo>
                  <a:pt x="1663444" y="2328300"/>
                  <a:pt x="1635615" y="2263526"/>
                  <a:pt x="1663750" y="2254147"/>
                </a:cubicBezTo>
                <a:cubicBezTo>
                  <a:pt x="1746237" y="2226651"/>
                  <a:pt x="1691215" y="2241717"/>
                  <a:pt x="1832562" y="2226011"/>
                </a:cubicBezTo>
                <a:cubicBezTo>
                  <a:pt x="1841941" y="2216633"/>
                  <a:pt x="1852740" y="2208487"/>
                  <a:pt x="1860698" y="2197876"/>
                </a:cubicBezTo>
                <a:cubicBezTo>
                  <a:pt x="1956143" y="2070616"/>
                  <a:pt x="1880577" y="2149861"/>
                  <a:pt x="1945104" y="2085334"/>
                </a:cubicBezTo>
                <a:cubicBezTo>
                  <a:pt x="1909681" y="1979066"/>
                  <a:pt x="1969390" y="2116749"/>
                  <a:pt x="1846630" y="2029064"/>
                </a:cubicBezTo>
                <a:cubicBezTo>
                  <a:pt x="1830897" y="2017826"/>
                  <a:pt x="1837251" y="1991550"/>
                  <a:pt x="1832562" y="1972793"/>
                </a:cubicBezTo>
                <a:cubicBezTo>
                  <a:pt x="1841941" y="1958725"/>
                  <a:pt x="1848743" y="1942545"/>
                  <a:pt x="1860698" y="1930590"/>
                </a:cubicBezTo>
                <a:cubicBezTo>
                  <a:pt x="1887970" y="1903318"/>
                  <a:pt x="1910777" y="1899829"/>
                  <a:pt x="1945104" y="1888387"/>
                </a:cubicBezTo>
                <a:cubicBezTo>
                  <a:pt x="1954482" y="1879008"/>
                  <a:pt x="1960233" y="1862852"/>
                  <a:pt x="1973239" y="1860251"/>
                </a:cubicBezTo>
                <a:cubicBezTo>
                  <a:pt x="2018882" y="1851122"/>
                  <a:pt x="2021582" y="1894526"/>
                  <a:pt x="2043578" y="1916522"/>
                </a:cubicBezTo>
                <a:cubicBezTo>
                  <a:pt x="2055533" y="1928477"/>
                  <a:pt x="2071713" y="1935279"/>
                  <a:pt x="2085781" y="1944658"/>
                </a:cubicBezTo>
                <a:cubicBezTo>
                  <a:pt x="2104538" y="1939969"/>
                  <a:pt x="2128381" y="1944262"/>
                  <a:pt x="2142052" y="1930590"/>
                </a:cubicBezTo>
                <a:cubicBezTo>
                  <a:pt x="2155723" y="1916919"/>
                  <a:pt x="2150563" y="1892838"/>
                  <a:pt x="2156119" y="1874319"/>
                </a:cubicBezTo>
                <a:cubicBezTo>
                  <a:pt x="2183512" y="1783007"/>
                  <a:pt x="2171276" y="1809382"/>
                  <a:pt x="2212390" y="1747710"/>
                </a:cubicBezTo>
                <a:cubicBezTo>
                  <a:pt x="2210421" y="1712275"/>
                  <a:pt x="2276254" y="1480424"/>
                  <a:pt x="2156119" y="1480424"/>
                </a:cubicBezTo>
                <a:cubicBezTo>
                  <a:pt x="2136785" y="1480424"/>
                  <a:pt x="2118605" y="1489802"/>
                  <a:pt x="2099848" y="1494491"/>
                </a:cubicBezTo>
                <a:cubicBezTo>
                  <a:pt x="2095159" y="1508559"/>
                  <a:pt x="2088434" y="1522105"/>
                  <a:pt x="2085781" y="1536694"/>
                </a:cubicBezTo>
                <a:cubicBezTo>
                  <a:pt x="2077372" y="1582943"/>
                  <a:pt x="2089215" y="1654929"/>
                  <a:pt x="2043578" y="1691439"/>
                </a:cubicBezTo>
                <a:cubicBezTo>
                  <a:pt x="2031999" y="1700702"/>
                  <a:pt x="2015443" y="1700818"/>
                  <a:pt x="2001375" y="1705507"/>
                </a:cubicBezTo>
                <a:cubicBezTo>
                  <a:pt x="1977929" y="1700818"/>
                  <a:pt x="1950931" y="1704702"/>
                  <a:pt x="1931036" y="1691439"/>
                </a:cubicBezTo>
                <a:cubicBezTo>
                  <a:pt x="1918698" y="1683214"/>
                  <a:pt x="1919065" y="1663916"/>
                  <a:pt x="1916968" y="1649236"/>
                </a:cubicBezTo>
                <a:cubicBezTo>
                  <a:pt x="1909643" y="1597962"/>
                  <a:pt x="1907590" y="1546073"/>
                  <a:pt x="1902901" y="1494491"/>
                </a:cubicBezTo>
                <a:cubicBezTo>
                  <a:pt x="1889224" y="1503609"/>
                  <a:pt x="1840898" y="1541175"/>
                  <a:pt x="1818495" y="1536694"/>
                </a:cubicBezTo>
                <a:cubicBezTo>
                  <a:pt x="1805489" y="1534093"/>
                  <a:pt x="1799738" y="1517937"/>
                  <a:pt x="1790359" y="1508559"/>
                </a:cubicBezTo>
                <a:cubicBezTo>
                  <a:pt x="1799738" y="1499181"/>
                  <a:pt x="1810537" y="1491035"/>
                  <a:pt x="1818495" y="1480424"/>
                </a:cubicBezTo>
                <a:cubicBezTo>
                  <a:pt x="1838784" y="1453373"/>
                  <a:pt x="1874765" y="1396018"/>
                  <a:pt x="1874765" y="1396018"/>
                </a:cubicBezTo>
                <a:cubicBezTo>
                  <a:pt x="1879454" y="1339747"/>
                  <a:pt x="1874284" y="1281764"/>
                  <a:pt x="1888833" y="1227205"/>
                </a:cubicBezTo>
                <a:cubicBezTo>
                  <a:pt x="1893959" y="1207982"/>
                  <a:pt x="1921374" y="1202393"/>
                  <a:pt x="1931036" y="1185002"/>
                </a:cubicBezTo>
                <a:cubicBezTo>
                  <a:pt x="1945439" y="1159077"/>
                  <a:pt x="1949794" y="1128731"/>
                  <a:pt x="1959172" y="1100596"/>
                </a:cubicBezTo>
                <a:cubicBezTo>
                  <a:pt x="1963861" y="1086528"/>
                  <a:pt x="1970801" y="1073020"/>
                  <a:pt x="1973239" y="1058393"/>
                </a:cubicBezTo>
                <a:cubicBezTo>
                  <a:pt x="1977928" y="1030258"/>
                  <a:pt x="1978287" y="1001047"/>
                  <a:pt x="1987307" y="973987"/>
                </a:cubicBezTo>
                <a:cubicBezTo>
                  <a:pt x="1992654" y="957947"/>
                  <a:pt x="2004880" y="944986"/>
                  <a:pt x="2015442" y="931784"/>
                </a:cubicBezTo>
                <a:cubicBezTo>
                  <a:pt x="2029412" y="914321"/>
                  <a:pt x="2065839" y="882160"/>
                  <a:pt x="2085781" y="875513"/>
                </a:cubicBezTo>
                <a:cubicBezTo>
                  <a:pt x="2112841" y="866493"/>
                  <a:pt x="2142052" y="866134"/>
                  <a:pt x="2170187" y="861445"/>
                </a:cubicBezTo>
                <a:cubicBezTo>
                  <a:pt x="2203976" y="869892"/>
                  <a:pt x="2244374" y="873289"/>
                  <a:pt x="2268661" y="903648"/>
                </a:cubicBezTo>
                <a:cubicBezTo>
                  <a:pt x="2277924" y="915227"/>
                  <a:pt x="2278039" y="931783"/>
                  <a:pt x="2282728" y="945851"/>
                </a:cubicBezTo>
                <a:cubicBezTo>
                  <a:pt x="2296796" y="941162"/>
                  <a:pt x="2310103" y="931784"/>
                  <a:pt x="2324932" y="931784"/>
                </a:cubicBezTo>
                <a:cubicBezTo>
                  <a:pt x="2395535" y="931784"/>
                  <a:pt x="2375128" y="941057"/>
                  <a:pt x="2395270" y="988054"/>
                </a:cubicBezTo>
                <a:cubicBezTo>
                  <a:pt x="2403531" y="1007329"/>
                  <a:pt x="2414027" y="1025568"/>
                  <a:pt x="2423405" y="1044325"/>
                </a:cubicBezTo>
                <a:cubicBezTo>
                  <a:pt x="2424106" y="1047829"/>
                  <a:pt x="2440005" y="1142447"/>
                  <a:pt x="2451541" y="1156867"/>
                </a:cubicBezTo>
                <a:cubicBezTo>
                  <a:pt x="2462103" y="1170069"/>
                  <a:pt x="2479676" y="1175624"/>
                  <a:pt x="2493744" y="1185002"/>
                </a:cubicBezTo>
                <a:cubicBezTo>
                  <a:pt x="2507812" y="1180313"/>
                  <a:pt x="2525462" y="1181419"/>
                  <a:pt x="2535947" y="1170934"/>
                </a:cubicBezTo>
                <a:cubicBezTo>
                  <a:pt x="2546432" y="1160449"/>
                  <a:pt x="2546419" y="1143117"/>
                  <a:pt x="2550015" y="1128731"/>
                </a:cubicBezTo>
                <a:cubicBezTo>
                  <a:pt x="2565098" y="1068398"/>
                  <a:pt x="2565612" y="1036677"/>
                  <a:pt x="2578150" y="973987"/>
                </a:cubicBezTo>
                <a:cubicBezTo>
                  <a:pt x="2581942" y="955028"/>
                  <a:pt x="2588759" y="936738"/>
                  <a:pt x="2592218" y="917716"/>
                </a:cubicBezTo>
                <a:cubicBezTo>
                  <a:pt x="2613076" y="802998"/>
                  <a:pt x="2572730" y="830427"/>
                  <a:pt x="2648488" y="805174"/>
                </a:cubicBezTo>
                <a:cubicBezTo>
                  <a:pt x="2670775" y="827461"/>
                  <a:pt x="2682304" y="847378"/>
                  <a:pt x="2718827" y="847378"/>
                </a:cubicBezTo>
                <a:cubicBezTo>
                  <a:pt x="2733656" y="847378"/>
                  <a:pt x="2746962" y="837999"/>
                  <a:pt x="2761030" y="833310"/>
                </a:cubicBezTo>
                <a:cubicBezTo>
                  <a:pt x="2770408" y="823931"/>
                  <a:pt x="2776082" y="807355"/>
                  <a:pt x="2789165" y="805174"/>
                </a:cubicBezTo>
                <a:cubicBezTo>
                  <a:pt x="2852524" y="794614"/>
                  <a:pt x="2835729" y="824672"/>
                  <a:pt x="2873572" y="847378"/>
                </a:cubicBezTo>
                <a:cubicBezTo>
                  <a:pt x="2896538" y="861157"/>
                  <a:pt x="2968829" y="871192"/>
                  <a:pt x="2986113" y="875513"/>
                </a:cubicBezTo>
                <a:cubicBezTo>
                  <a:pt x="3000499" y="879110"/>
                  <a:pt x="3014248" y="884892"/>
                  <a:pt x="3028316" y="889581"/>
                </a:cubicBezTo>
                <a:cubicBezTo>
                  <a:pt x="3037695" y="898959"/>
                  <a:pt x="3049628" y="906343"/>
                  <a:pt x="3056452" y="917716"/>
                </a:cubicBezTo>
                <a:cubicBezTo>
                  <a:pt x="3064081" y="930431"/>
                  <a:pt x="3068786" y="945192"/>
                  <a:pt x="3070519" y="959919"/>
                </a:cubicBezTo>
                <a:cubicBezTo>
                  <a:pt x="3078209" y="1025285"/>
                  <a:pt x="3073149" y="1092052"/>
                  <a:pt x="3084587" y="1156867"/>
                </a:cubicBezTo>
                <a:cubicBezTo>
                  <a:pt x="3087525" y="1173517"/>
                  <a:pt x="3103344" y="1185002"/>
                  <a:pt x="3112722" y="1199070"/>
                </a:cubicBezTo>
                <a:cubicBezTo>
                  <a:pt x="3126790" y="1194381"/>
                  <a:pt x="3144440" y="1195487"/>
                  <a:pt x="3154925" y="1185002"/>
                </a:cubicBezTo>
                <a:cubicBezTo>
                  <a:pt x="3165410" y="1174517"/>
                  <a:pt x="3162361" y="1156062"/>
                  <a:pt x="3168993" y="1142799"/>
                </a:cubicBezTo>
                <a:cubicBezTo>
                  <a:pt x="3176554" y="1127677"/>
                  <a:pt x="3186125" y="1113433"/>
                  <a:pt x="3197128" y="1100596"/>
                </a:cubicBezTo>
                <a:cubicBezTo>
                  <a:pt x="3214391" y="1080456"/>
                  <a:pt x="3234642" y="1063082"/>
                  <a:pt x="3253399" y="1044325"/>
                </a:cubicBezTo>
                <a:lnTo>
                  <a:pt x="3295602" y="1002122"/>
                </a:lnTo>
                <a:cubicBezTo>
                  <a:pt x="3319048" y="1006811"/>
                  <a:pt x="3342744" y="1010391"/>
                  <a:pt x="3365941" y="1016190"/>
                </a:cubicBezTo>
                <a:cubicBezTo>
                  <a:pt x="3465313" y="1041033"/>
                  <a:pt x="3411475" y="1051908"/>
                  <a:pt x="3436279" y="1213138"/>
                </a:cubicBezTo>
                <a:cubicBezTo>
                  <a:pt x="3445658" y="1203759"/>
                  <a:pt x="3457591" y="1196375"/>
                  <a:pt x="3464415" y="1185002"/>
                </a:cubicBezTo>
                <a:cubicBezTo>
                  <a:pt x="3472044" y="1172287"/>
                  <a:pt x="3467997" y="1132314"/>
                  <a:pt x="3478482" y="1142799"/>
                </a:cubicBezTo>
                <a:cubicBezTo>
                  <a:pt x="3499453" y="1163770"/>
                  <a:pt x="3497240" y="1199070"/>
                  <a:pt x="3506618" y="1227205"/>
                </a:cubicBezTo>
                <a:cubicBezTo>
                  <a:pt x="3524880" y="1281992"/>
                  <a:pt x="3510198" y="1258921"/>
                  <a:pt x="3548821" y="1297544"/>
                </a:cubicBezTo>
                <a:cubicBezTo>
                  <a:pt x="3684287" y="1162078"/>
                  <a:pt x="3540164" y="1298844"/>
                  <a:pt x="3647295" y="1213138"/>
                </a:cubicBezTo>
                <a:cubicBezTo>
                  <a:pt x="3657652" y="1204852"/>
                  <a:pt x="3667145" y="1195359"/>
                  <a:pt x="3675430" y="1185002"/>
                </a:cubicBezTo>
                <a:cubicBezTo>
                  <a:pt x="3685992" y="1171800"/>
                  <a:pt x="3690363" y="1153361"/>
                  <a:pt x="3703565" y="1142799"/>
                </a:cubicBezTo>
                <a:cubicBezTo>
                  <a:pt x="3715144" y="1133536"/>
                  <a:pt x="3731700" y="1133420"/>
                  <a:pt x="3745768" y="1128731"/>
                </a:cubicBezTo>
                <a:cubicBezTo>
                  <a:pt x="3755147" y="1119353"/>
                  <a:pt x="3760898" y="1103197"/>
                  <a:pt x="3773904" y="1100596"/>
                </a:cubicBezTo>
                <a:cubicBezTo>
                  <a:pt x="3796304" y="1096116"/>
                  <a:pt x="3844635" y="1133682"/>
                  <a:pt x="3858310" y="1142799"/>
                </a:cubicBezTo>
                <a:cubicBezTo>
                  <a:pt x="3862999" y="1156867"/>
                  <a:pt x="3861893" y="1174517"/>
                  <a:pt x="3872378" y="1185002"/>
                </a:cubicBezTo>
                <a:cubicBezTo>
                  <a:pt x="3920126" y="1232750"/>
                  <a:pt x="3962750" y="1154878"/>
                  <a:pt x="3998987" y="1142799"/>
                </a:cubicBezTo>
                <a:lnTo>
                  <a:pt x="4041190" y="1128731"/>
                </a:lnTo>
                <a:cubicBezTo>
                  <a:pt x="4036501" y="1180313"/>
                  <a:pt x="4041737" y="1233786"/>
                  <a:pt x="4027122" y="1283476"/>
                </a:cubicBezTo>
                <a:cubicBezTo>
                  <a:pt x="4017581" y="1315916"/>
                  <a:pt x="3985974" y="1337638"/>
                  <a:pt x="3970852" y="1367882"/>
                </a:cubicBezTo>
                <a:cubicBezTo>
                  <a:pt x="3935155" y="1439275"/>
                  <a:pt x="3954349" y="1406704"/>
                  <a:pt x="3914581" y="1466356"/>
                </a:cubicBezTo>
                <a:cubicBezTo>
                  <a:pt x="3897893" y="1533106"/>
                  <a:pt x="3885308" y="1554668"/>
                  <a:pt x="3914581" y="1635168"/>
                </a:cubicBezTo>
                <a:cubicBezTo>
                  <a:pt x="3928104" y="1672356"/>
                  <a:pt x="3984852" y="1689391"/>
                  <a:pt x="4013055" y="1705507"/>
                </a:cubicBezTo>
                <a:cubicBezTo>
                  <a:pt x="4027735" y="1713895"/>
                  <a:pt x="4042056" y="1723080"/>
                  <a:pt x="4055258" y="1733642"/>
                </a:cubicBezTo>
                <a:cubicBezTo>
                  <a:pt x="4065615" y="1741928"/>
                  <a:pt x="4072020" y="1754954"/>
                  <a:pt x="4083393" y="1761778"/>
                </a:cubicBezTo>
                <a:cubicBezTo>
                  <a:pt x="4096108" y="1769407"/>
                  <a:pt x="4111528" y="1771156"/>
                  <a:pt x="4125596" y="1775845"/>
                </a:cubicBezTo>
                <a:cubicBezTo>
                  <a:pt x="4163111" y="1663304"/>
                  <a:pt x="4125596" y="1803980"/>
                  <a:pt x="4125596" y="1691439"/>
                </a:cubicBezTo>
                <a:cubicBezTo>
                  <a:pt x="4125596" y="1611584"/>
                  <a:pt x="4134975" y="1532005"/>
                  <a:pt x="4139664" y="1452288"/>
                </a:cubicBezTo>
                <a:cubicBezTo>
                  <a:pt x="4128695" y="1221938"/>
                  <a:pt x="4135946" y="1215256"/>
                  <a:pt x="4111528" y="1044325"/>
                </a:cubicBezTo>
                <a:cubicBezTo>
                  <a:pt x="4107494" y="1016088"/>
                  <a:pt x="4111612" y="984684"/>
                  <a:pt x="4097461" y="959919"/>
                </a:cubicBezTo>
                <a:cubicBezTo>
                  <a:pt x="4090104" y="947044"/>
                  <a:pt x="4069326" y="950540"/>
                  <a:pt x="4055258" y="945851"/>
                </a:cubicBezTo>
                <a:cubicBezTo>
                  <a:pt x="4008366" y="950540"/>
                  <a:pt x="3960300" y="948489"/>
                  <a:pt x="3914581" y="959919"/>
                </a:cubicBezTo>
                <a:cubicBezTo>
                  <a:pt x="3826304" y="981988"/>
                  <a:pt x="3954544" y="1010752"/>
                  <a:pt x="3844242" y="973987"/>
                </a:cubicBezTo>
                <a:cubicBezTo>
                  <a:pt x="3839553" y="950541"/>
                  <a:pt x="3835974" y="926845"/>
                  <a:pt x="3830175" y="903648"/>
                </a:cubicBezTo>
                <a:cubicBezTo>
                  <a:pt x="3826579" y="889262"/>
                  <a:pt x="3829370" y="868076"/>
                  <a:pt x="3816107" y="861445"/>
                </a:cubicBezTo>
                <a:cubicBezTo>
                  <a:pt x="3802844" y="854814"/>
                  <a:pt x="3787972" y="870824"/>
                  <a:pt x="3773904" y="875513"/>
                </a:cubicBezTo>
                <a:cubicBezTo>
                  <a:pt x="3764525" y="884891"/>
                  <a:pt x="3756125" y="895363"/>
                  <a:pt x="3745768" y="903648"/>
                </a:cubicBezTo>
                <a:cubicBezTo>
                  <a:pt x="3699679" y="940519"/>
                  <a:pt x="3685512" y="950462"/>
                  <a:pt x="3717633" y="875513"/>
                </a:cubicBezTo>
                <a:cubicBezTo>
                  <a:pt x="3732323" y="841237"/>
                  <a:pt x="3762620" y="816459"/>
                  <a:pt x="3787972" y="791107"/>
                </a:cubicBezTo>
                <a:cubicBezTo>
                  <a:pt x="3770182" y="613216"/>
                  <a:pt x="3819318" y="642594"/>
                  <a:pt x="3731701" y="664498"/>
                </a:cubicBezTo>
                <a:cubicBezTo>
                  <a:pt x="3708504" y="670297"/>
                  <a:pt x="3684808" y="673876"/>
                  <a:pt x="3661362" y="678565"/>
                </a:cubicBezTo>
                <a:cubicBezTo>
                  <a:pt x="3647294" y="673876"/>
                  <a:pt x="3631874" y="672127"/>
                  <a:pt x="3619159" y="664498"/>
                </a:cubicBezTo>
                <a:cubicBezTo>
                  <a:pt x="3584360" y="643619"/>
                  <a:pt x="3591636" y="622907"/>
                  <a:pt x="3562888" y="594159"/>
                </a:cubicBezTo>
                <a:cubicBezTo>
                  <a:pt x="3550933" y="582204"/>
                  <a:pt x="3534753" y="575402"/>
                  <a:pt x="3520685" y="566024"/>
                </a:cubicBezTo>
                <a:cubicBezTo>
                  <a:pt x="3472068" y="663257"/>
                  <a:pt x="3506505" y="580593"/>
                  <a:pt x="3478482" y="706701"/>
                </a:cubicBezTo>
                <a:cubicBezTo>
                  <a:pt x="3475265" y="721176"/>
                  <a:pt x="3468011" y="734518"/>
                  <a:pt x="3464415" y="748904"/>
                </a:cubicBezTo>
                <a:cubicBezTo>
                  <a:pt x="3458616" y="772100"/>
                  <a:pt x="3455036" y="795796"/>
                  <a:pt x="3450347" y="819242"/>
                </a:cubicBezTo>
                <a:cubicBezTo>
                  <a:pt x="3431590" y="814553"/>
                  <a:pt x="3407748" y="818845"/>
                  <a:pt x="3394076" y="805174"/>
                </a:cubicBezTo>
                <a:cubicBezTo>
                  <a:pt x="3380405" y="791503"/>
                  <a:pt x="3385319" y="767494"/>
                  <a:pt x="3380008" y="748904"/>
                </a:cubicBezTo>
                <a:cubicBezTo>
                  <a:pt x="3375934" y="734646"/>
                  <a:pt x="3370630" y="720769"/>
                  <a:pt x="3365941" y="706701"/>
                </a:cubicBezTo>
                <a:cubicBezTo>
                  <a:pt x="3370630" y="673876"/>
                  <a:pt x="3373505" y="640741"/>
                  <a:pt x="3380008" y="608227"/>
                </a:cubicBezTo>
                <a:cubicBezTo>
                  <a:pt x="3382916" y="593686"/>
                  <a:pt x="3394076" y="580853"/>
                  <a:pt x="3394076" y="566024"/>
                </a:cubicBezTo>
                <a:cubicBezTo>
                  <a:pt x="3394076" y="500165"/>
                  <a:pt x="3380756" y="456474"/>
                  <a:pt x="3365941" y="397211"/>
                </a:cubicBezTo>
                <a:cubicBezTo>
                  <a:pt x="3370630" y="373765"/>
                  <a:pt x="3368396" y="347774"/>
                  <a:pt x="3380008" y="326873"/>
                </a:cubicBezTo>
                <a:cubicBezTo>
                  <a:pt x="3392890" y="303685"/>
                  <a:pt x="3417522" y="289359"/>
                  <a:pt x="3436279" y="270602"/>
                </a:cubicBezTo>
                <a:cubicBezTo>
                  <a:pt x="3476372" y="230509"/>
                  <a:pt x="3457056" y="253506"/>
                  <a:pt x="3492550" y="200264"/>
                </a:cubicBezTo>
                <a:cubicBezTo>
                  <a:pt x="3497239" y="219021"/>
                  <a:pt x="3503440" y="237463"/>
                  <a:pt x="3506618" y="256534"/>
                </a:cubicBezTo>
                <a:cubicBezTo>
                  <a:pt x="3512833" y="293826"/>
                  <a:pt x="3506644" y="333974"/>
                  <a:pt x="3520685" y="369076"/>
                </a:cubicBezTo>
                <a:cubicBezTo>
                  <a:pt x="3533284" y="400574"/>
                  <a:pt x="3616312" y="407896"/>
                  <a:pt x="3633227" y="411279"/>
                </a:cubicBezTo>
                <a:cubicBezTo>
                  <a:pt x="3647295" y="406590"/>
                  <a:pt x="3666167" y="408790"/>
                  <a:pt x="3675430" y="397211"/>
                </a:cubicBezTo>
                <a:cubicBezTo>
                  <a:pt x="3755504" y="297119"/>
                  <a:pt x="3604106" y="384131"/>
                  <a:pt x="3717633" y="270602"/>
                </a:cubicBezTo>
                <a:cubicBezTo>
                  <a:pt x="3731304" y="256931"/>
                  <a:pt x="3755147" y="261223"/>
                  <a:pt x="3773904" y="256534"/>
                </a:cubicBezTo>
                <a:cubicBezTo>
                  <a:pt x="3827445" y="202993"/>
                  <a:pt x="3847829" y="204817"/>
                  <a:pt x="3802039" y="101790"/>
                </a:cubicBezTo>
                <a:cubicBezTo>
                  <a:pt x="3796016" y="88239"/>
                  <a:pt x="3774312" y="90939"/>
                  <a:pt x="3759836" y="87722"/>
                </a:cubicBezTo>
                <a:cubicBezTo>
                  <a:pt x="3731992" y="81534"/>
                  <a:pt x="3703274" y="79842"/>
                  <a:pt x="3675430" y="73654"/>
                </a:cubicBezTo>
                <a:cubicBezTo>
                  <a:pt x="3575090" y="51357"/>
                  <a:pt x="3699499" y="65943"/>
                  <a:pt x="3576956" y="45519"/>
                </a:cubicBezTo>
                <a:cubicBezTo>
                  <a:pt x="3539665" y="39304"/>
                  <a:pt x="3501929" y="36140"/>
                  <a:pt x="3464415" y="31451"/>
                </a:cubicBezTo>
                <a:cubicBezTo>
                  <a:pt x="3450347" y="26762"/>
                  <a:pt x="3437041" y="17384"/>
                  <a:pt x="3422212" y="17384"/>
                </a:cubicBezTo>
                <a:cubicBezTo>
                  <a:pt x="3342673" y="17384"/>
                  <a:pt x="3326820" y="25734"/>
                  <a:pt x="3267467" y="45519"/>
                </a:cubicBezTo>
                <a:lnTo>
                  <a:pt x="2578150" y="31451"/>
                </a:lnTo>
                <a:cubicBezTo>
                  <a:pt x="2474921" y="28543"/>
                  <a:pt x="2371931" y="17384"/>
                  <a:pt x="2268661" y="17384"/>
                </a:cubicBezTo>
                <a:cubicBezTo>
                  <a:pt x="2160707" y="17384"/>
                  <a:pt x="2052956" y="26762"/>
                  <a:pt x="1945104" y="31451"/>
                </a:cubicBezTo>
                <a:cubicBezTo>
                  <a:pt x="1815847" y="74538"/>
                  <a:pt x="1956790" y="31668"/>
                  <a:pt x="1649682" y="59587"/>
                </a:cubicBezTo>
                <a:cubicBezTo>
                  <a:pt x="1432392" y="79340"/>
                  <a:pt x="1546519" y="78343"/>
                  <a:pt x="1523073" y="7365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811441" y="1619271"/>
            <a:ext cx="1254122" cy="722338"/>
          </a:xfrm>
          <a:custGeom>
            <a:avLst/>
            <a:gdLst>
              <a:gd name="connsiteX0" fmla="*/ 2097 w 1254122"/>
              <a:gd name="connsiteY0" fmla="*/ 279867 h 722338"/>
              <a:gd name="connsiteX1" fmla="*/ 58368 w 1254122"/>
              <a:gd name="connsiteY1" fmla="*/ 448680 h 722338"/>
              <a:gd name="connsiteX2" fmla="*/ 100571 w 1254122"/>
              <a:gd name="connsiteY2" fmla="*/ 490883 h 722338"/>
              <a:gd name="connsiteX3" fmla="*/ 142774 w 1254122"/>
              <a:gd name="connsiteY3" fmla="*/ 504951 h 722338"/>
              <a:gd name="connsiteX4" fmla="*/ 311587 w 1254122"/>
              <a:gd name="connsiteY4" fmla="*/ 519018 h 722338"/>
              <a:gd name="connsiteX5" fmla="*/ 325654 w 1254122"/>
              <a:gd name="connsiteY5" fmla="*/ 617492 h 722338"/>
              <a:gd name="connsiteX6" fmla="*/ 367857 w 1254122"/>
              <a:gd name="connsiteY6" fmla="*/ 631560 h 722338"/>
              <a:gd name="connsiteX7" fmla="*/ 395993 w 1254122"/>
              <a:gd name="connsiteY7" fmla="*/ 659695 h 722338"/>
              <a:gd name="connsiteX8" fmla="*/ 438196 w 1254122"/>
              <a:gd name="connsiteY8" fmla="*/ 673763 h 722338"/>
              <a:gd name="connsiteX9" fmla="*/ 536670 w 1254122"/>
              <a:gd name="connsiteY9" fmla="*/ 715966 h 722338"/>
              <a:gd name="connsiteX10" fmla="*/ 649211 w 1254122"/>
              <a:gd name="connsiteY10" fmla="*/ 701898 h 722338"/>
              <a:gd name="connsiteX11" fmla="*/ 663279 w 1254122"/>
              <a:gd name="connsiteY11" fmla="*/ 659695 h 722338"/>
              <a:gd name="connsiteX12" fmla="*/ 719550 w 1254122"/>
              <a:gd name="connsiteY12" fmla="*/ 575289 h 722338"/>
              <a:gd name="connsiteX13" fmla="*/ 733617 w 1254122"/>
              <a:gd name="connsiteY13" fmla="*/ 533086 h 722338"/>
              <a:gd name="connsiteX14" fmla="*/ 747685 w 1254122"/>
              <a:gd name="connsiteY14" fmla="*/ 434612 h 722338"/>
              <a:gd name="connsiteX15" fmla="*/ 775821 w 1254122"/>
              <a:gd name="connsiteY15" fmla="*/ 406477 h 722338"/>
              <a:gd name="connsiteX16" fmla="*/ 888362 w 1254122"/>
              <a:gd name="connsiteY16" fmla="*/ 434612 h 722338"/>
              <a:gd name="connsiteX17" fmla="*/ 930565 w 1254122"/>
              <a:gd name="connsiteY17" fmla="*/ 462747 h 722338"/>
              <a:gd name="connsiteX18" fmla="*/ 1169716 w 1254122"/>
              <a:gd name="connsiteY18" fmla="*/ 448680 h 722338"/>
              <a:gd name="connsiteX19" fmla="*/ 1211919 w 1254122"/>
              <a:gd name="connsiteY19" fmla="*/ 434612 h 722338"/>
              <a:gd name="connsiteX20" fmla="*/ 1254122 w 1254122"/>
              <a:gd name="connsiteY20" fmla="*/ 350206 h 722338"/>
              <a:gd name="connsiteX21" fmla="*/ 1240054 w 1254122"/>
              <a:gd name="connsiteY21" fmla="*/ 279867 h 722338"/>
              <a:gd name="connsiteX22" fmla="*/ 1197851 w 1254122"/>
              <a:gd name="connsiteY22" fmla="*/ 265800 h 722338"/>
              <a:gd name="connsiteX23" fmla="*/ 1169716 w 1254122"/>
              <a:gd name="connsiteY23" fmla="*/ 223597 h 722338"/>
              <a:gd name="connsiteX24" fmla="*/ 1141581 w 1254122"/>
              <a:gd name="connsiteY24" fmla="*/ 125123 h 722338"/>
              <a:gd name="connsiteX25" fmla="*/ 1113445 w 1254122"/>
              <a:gd name="connsiteY25" fmla="*/ 96987 h 722338"/>
              <a:gd name="connsiteX26" fmla="*/ 1099377 w 1254122"/>
              <a:gd name="connsiteY26" fmla="*/ 54784 h 722338"/>
              <a:gd name="connsiteX27" fmla="*/ 1014971 w 1254122"/>
              <a:gd name="connsiteY27" fmla="*/ 12581 h 722338"/>
              <a:gd name="connsiteX28" fmla="*/ 944633 w 1254122"/>
              <a:gd name="connsiteY28" fmla="*/ 54784 h 722338"/>
              <a:gd name="connsiteX29" fmla="*/ 916497 w 1254122"/>
              <a:gd name="connsiteY29" fmla="*/ 82920 h 722338"/>
              <a:gd name="connsiteX30" fmla="*/ 803956 w 1254122"/>
              <a:gd name="connsiteY30" fmla="*/ 96987 h 722338"/>
              <a:gd name="connsiteX31" fmla="*/ 775821 w 1254122"/>
              <a:gd name="connsiteY31" fmla="*/ 125123 h 722338"/>
              <a:gd name="connsiteX32" fmla="*/ 733617 w 1254122"/>
              <a:gd name="connsiteY32" fmla="*/ 139191 h 722338"/>
              <a:gd name="connsiteX33" fmla="*/ 438196 w 1254122"/>
              <a:gd name="connsiteY33" fmla="*/ 111055 h 722338"/>
              <a:gd name="connsiteX34" fmla="*/ 395993 w 1254122"/>
              <a:gd name="connsiteY34" fmla="*/ 125123 h 722338"/>
              <a:gd name="connsiteX35" fmla="*/ 311587 w 1254122"/>
              <a:gd name="connsiteY35" fmla="*/ 167326 h 722338"/>
              <a:gd name="connsiteX36" fmla="*/ 114639 w 1254122"/>
              <a:gd name="connsiteY36" fmla="*/ 209529 h 722338"/>
              <a:gd name="connsiteX37" fmla="*/ 30233 w 1254122"/>
              <a:gd name="connsiteY37" fmla="*/ 223597 h 722338"/>
              <a:gd name="connsiteX38" fmla="*/ 2097 w 1254122"/>
              <a:gd name="connsiteY38" fmla="*/ 279867 h 722338"/>
              <a:gd name="connsiteX39" fmla="*/ 16165 w 1254122"/>
              <a:gd name="connsiteY39" fmla="*/ 322071 h 722338"/>
              <a:gd name="connsiteX40" fmla="*/ 16165 w 1254122"/>
              <a:gd name="connsiteY40" fmla="*/ 350206 h 72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54122" h="722338">
                <a:moveTo>
                  <a:pt x="2097" y="279867"/>
                </a:moveTo>
                <a:cubicBezTo>
                  <a:pt x="103887" y="313797"/>
                  <a:pt x="6460" y="267001"/>
                  <a:pt x="58368" y="448680"/>
                </a:cubicBezTo>
                <a:cubicBezTo>
                  <a:pt x="63833" y="467809"/>
                  <a:pt x="84018" y="479847"/>
                  <a:pt x="100571" y="490883"/>
                </a:cubicBezTo>
                <a:cubicBezTo>
                  <a:pt x="112909" y="499108"/>
                  <a:pt x="128075" y="502991"/>
                  <a:pt x="142774" y="504951"/>
                </a:cubicBezTo>
                <a:cubicBezTo>
                  <a:pt x="198745" y="512414"/>
                  <a:pt x="255316" y="514329"/>
                  <a:pt x="311587" y="519018"/>
                </a:cubicBezTo>
                <a:cubicBezTo>
                  <a:pt x="316276" y="551843"/>
                  <a:pt x="310826" y="587835"/>
                  <a:pt x="325654" y="617492"/>
                </a:cubicBezTo>
                <a:cubicBezTo>
                  <a:pt x="332285" y="630755"/>
                  <a:pt x="355141" y="623931"/>
                  <a:pt x="367857" y="631560"/>
                </a:cubicBezTo>
                <a:cubicBezTo>
                  <a:pt x="379230" y="638384"/>
                  <a:pt x="384620" y="652871"/>
                  <a:pt x="395993" y="659695"/>
                </a:cubicBezTo>
                <a:cubicBezTo>
                  <a:pt x="408709" y="667324"/>
                  <a:pt x="424933" y="667131"/>
                  <a:pt x="438196" y="673763"/>
                </a:cubicBezTo>
                <a:cubicBezTo>
                  <a:pt x="535345" y="722338"/>
                  <a:pt x="419559" y="686688"/>
                  <a:pt x="536670" y="715966"/>
                </a:cubicBezTo>
                <a:cubicBezTo>
                  <a:pt x="574184" y="711277"/>
                  <a:pt x="614664" y="717252"/>
                  <a:pt x="649211" y="701898"/>
                </a:cubicBezTo>
                <a:cubicBezTo>
                  <a:pt x="662762" y="695875"/>
                  <a:pt x="657438" y="673325"/>
                  <a:pt x="663279" y="659695"/>
                </a:cubicBezTo>
                <a:cubicBezTo>
                  <a:pt x="688830" y="600076"/>
                  <a:pt x="681971" y="612867"/>
                  <a:pt x="719550" y="575289"/>
                </a:cubicBezTo>
                <a:cubicBezTo>
                  <a:pt x="724239" y="561221"/>
                  <a:pt x="730709" y="547627"/>
                  <a:pt x="733617" y="533086"/>
                </a:cubicBezTo>
                <a:cubicBezTo>
                  <a:pt x="740120" y="500572"/>
                  <a:pt x="737199" y="466068"/>
                  <a:pt x="747685" y="434612"/>
                </a:cubicBezTo>
                <a:cubicBezTo>
                  <a:pt x="751879" y="422029"/>
                  <a:pt x="766442" y="415855"/>
                  <a:pt x="775821" y="406477"/>
                </a:cubicBezTo>
                <a:cubicBezTo>
                  <a:pt x="802579" y="411828"/>
                  <a:pt x="859521" y="420191"/>
                  <a:pt x="888362" y="434612"/>
                </a:cubicBezTo>
                <a:cubicBezTo>
                  <a:pt x="903484" y="442173"/>
                  <a:pt x="916497" y="453369"/>
                  <a:pt x="930565" y="462747"/>
                </a:cubicBezTo>
                <a:cubicBezTo>
                  <a:pt x="1010282" y="458058"/>
                  <a:pt x="1090258" y="456626"/>
                  <a:pt x="1169716" y="448680"/>
                </a:cubicBezTo>
                <a:cubicBezTo>
                  <a:pt x="1184471" y="447205"/>
                  <a:pt x="1200340" y="443875"/>
                  <a:pt x="1211919" y="434612"/>
                </a:cubicBezTo>
                <a:cubicBezTo>
                  <a:pt x="1236710" y="414779"/>
                  <a:pt x="1244855" y="378007"/>
                  <a:pt x="1254122" y="350206"/>
                </a:cubicBezTo>
                <a:cubicBezTo>
                  <a:pt x="1249433" y="326760"/>
                  <a:pt x="1253317" y="299762"/>
                  <a:pt x="1240054" y="279867"/>
                </a:cubicBezTo>
                <a:cubicBezTo>
                  <a:pt x="1231829" y="267529"/>
                  <a:pt x="1209430" y="275063"/>
                  <a:pt x="1197851" y="265800"/>
                </a:cubicBezTo>
                <a:cubicBezTo>
                  <a:pt x="1184649" y="255238"/>
                  <a:pt x="1179094" y="237665"/>
                  <a:pt x="1169716" y="223597"/>
                </a:cubicBezTo>
                <a:cubicBezTo>
                  <a:pt x="1167089" y="213091"/>
                  <a:pt x="1150228" y="139535"/>
                  <a:pt x="1141581" y="125123"/>
                </a:cubicBezTo>
                <a:cubicBezTo>
                  <a:pt x="1134757" y="113750"/>
                  <a:pt x="1122824" y="106366"/>
                  <a:pt x="1113445" y="96987"/>
                </a:cubicBezTo>
                <a:cubicBezTo>
                  <a:pt x="1108756" y="82919"/>
                  <a:pt x="1108640" y="66363"/>
                  <a:pt x="1099377" y="54784"/>
                </a:cubicBezTo>
                <a:cubicBezTo>
                  <a:pt x="1079544" y="29993"/>
                  <a:pt x="1042772" y="21848"/>
                  <a:pt x="1014971" y="12581"/>
                </a:cubicBezTo>
                <a:cubicBezTo>
                  <a:pt x="943685" y="83870"/>
                  <a:pt x="1035940" y="0"/>
                  <a:pt x="944633" y="54784"/>
                </a:cubicBezTo>
                <a:cubicBezTo>
                  <a:pt x="933260" y="61608"/>
                  <a:pt x="929201" y="79109"/>
                  <a:pt x="916497" y="82920"/>
                </a:cubicBezTo>
                <a:cubicBezTo>
                  <a:pt x="880286" y="93783"/>
                  <a:pt x="841470" y="92298"/>
                  <a:pt x="803956" y="96987"/>
                </a:cubicBezTo>
                <a:cubicBezTo>
                  <a:pt x="794578" y="106366"/>
                  <a:pt x="787194" y="118299"/>
                  <a:pt x="775821" y="125123"/>
                </a:cubicBezTo>
                <a:cubicBezTo>
                  <a:pt x="763105" y="132753"/>
                  <a:pt x="748433" y="139808"/>
                  <a:pt x="733617" y="139191"/>
                </a:cubicBezTo>
                <a:cubicBezTo>
                  <a:pt x="634783" y="135073"/>
                  <a:pt x="536670" y="120434"/>
                  <a:pt x="438196" y="111055"/>
                </a:cubicBezTo>
                <a:cubicBezTo>
                  <a:pt x="424128" y="115744"/>
                  <a:pt x="409256" y="118491"/>
                  <a:pt x="395993" y="125123"/>
                </a:cubicBezTo>
                <a:cubicBezTo>
                  <a:pt x="286911" y="179664"/>
                  <a:pt x="417666" y="131966"/>
                  <a:pt x="311587" y="167326"/>
                </a:cubicBezTo>
                <a:cubicBezTo>
                  <a:pt x="242187" y="236724"/>
                  <a:pt x="302357" y="188671"/>
                  <a:pt x="114639" y="209529"/>
                </a:cubicBezTo>
                <a:cubicBezTo>
                  <a:pt x="86290" y="212679"/>
                  <a:pt x="58368" y="218908"/>
                  <a:pt x="30233" y="223597"/>
                </a:cubicBezTo>
                <a:cubicBezTo>
                  <a:pt x="20854" y="242354"/>
                  <a:pt x="5063" y="259107"/>
                  <a:pt x="2097" y="279867"/>
                </a:cubicBezTo>
                <a:cubicBezTo>
                  <a:pt x="0" y="294547"/>
                  <a:pt x="13257" y="307530"/>
                  <a:pt x="16165" y="322071"/>
                </a:cubicBezTo>
                <a:cubicBezTo>
                  <a:pt x="18004" y="331267"/>
                  <a:pt x="16165" y="340828"/>
                  <a:pt x="16165" y="350206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350498" y="1871003"/>
            <a:ext cx="1946133" cy="1688123"/>
          </a:xfrm>
          <a:custGeom>
            <a:avLst/>
            <a:gdLst>
              <a:gd name="connsiteX0" fmla="*/ 1885071 w 1946133"/>
              <a:gd name="connsiteY0" fmla="*/ 703385 h 1688123"/>
              <a:gd name="connsiteX1" fmla="*/ 1899139 w 1946133"/>
              <a:gd name="connsiteY1" fmla="*/ 492369 h 1688123"/>
              <a:gd name="connsiteX2" fmla="*/ 1814733 w 1946133"/>
              <a:gd name="connsiteY2" fmla="*/ 478302 h 1688123"/>
              <a:gd name="connsiteX3" fmla="*/ 1772530 w 1946133"/>
              <a:gd name="connsiteY3" fmla="*/ 393895 h 1688123"/>
              <a:gd name="connsiteX4" fmla="*/ 1744394 w 1946133"/>
              <a:gd name="connsiteY4" fmla="*/ 365760 h 1688123"/>
              <a:gd name="connsiteX5" fmla="*/ 1561514 w 1946133"/>
              <a:gd name="connsiteY5" fmla="*/ 337625 h 1688123"/>
              <a:gd name="connsiteX6" fmla="*/ 1505244 w 1946133"/>
              <a:gd name="connsiteY6" fmla="*/ 267286 h 1688123"/>
              <a:gd name="connsiteX7" fmla="*/ 1491176 w 1946133"/>
              <a:gd name="connsiteY7" fmla="*/ 225083 h 1688123"/>
              <a:gd name="connsiteX8" fmla="*/ 1420837 w 1946133"/>
              <a:gd name="connsiteY8" fmla="*/ 168812 h 1688123"/>
              <a:gd name="connsiteX9" fmla="*/ 1392702 w 1946133"/>
              <a:gd name="connsiteY9" fmla="*/ 126609 h 1688123"/>
              <a:gd name="connsiteX10" fmla="*/ 1350499 w 1946133"/>
              <a:gd name="connsiteY10" fmla="*/ 28135 h 1688123"/>
              <a:gd name="connsiteX11" fmla="*/ 1308296 w 1946133"/>
              <a:gd name="connsiteY11" fmla="*/ 0 h 1688123"/>
              <a:gd name="connsiteX12" fmla="*/ 1266093 w 1946133"/>
              <a:gd name="connsiteY12" fmla="*/ 14068 h 1688123"/>
              <a:gd name="connsiteX13" fmla="*/ 1266093 w 1946133"/>
              <a:gd name="connsiteY13" fmla="*/ 126609 h 1688123"/>
              <a:gd name="connsiteX14" fmla="*/ 1167619 w 1946133"/>
              <a:gd name="connsiteY14" fmla="*/ 84406 h 1688123"/>
              <a:gd name="connsiteX15" fmla="*/ 1125416 w 1946133"/>
              <a:gd name="connsiteY15" fmla="*/ 42203 h 1688123"/>
              <a:gd name="connsiteX16" fmla="*/ 998807 w 1946133"/>
              <a:gd name="connsiteY16" fmla="*/ 56271 h 1688123"/>
              <a:gd name="connsiteX17" fmla="*/ 914400 w 1946133"/>
              <a:gd name="connsiteY17" fmla="*/ 84406 h 1688123"/>
              <a:gd name="connsiteX18" fmla="*/ 801859 w 1946133"/>
              <a:gd name="connsiteY18" fmla="*/ 98474 h 1688123"/>
              <a:gd name="connsiteX19" fmla="*/ 647114 w 1946133"/>
              <a:gd name="connsiteY19" fmla="*/ 182880 h 1688123"/>
              <a:gd name="connsiteX20" fmla="*/ 604911 w 1946133"/>
              <a:gd name="connsiteY20" fmla="*/ 267286 h 1688123"/>
              <a:gd name="connsiteX21" fmla="*/ 548640 w 1946133"/>
              <a:gd name="connsiteY21" fmla="*/ 253219 h 1688123"/>
              <a:gd name="connsiteX22" fmla="*/ 450167 w 1946133"/>
              <a:gd name="connsiteY22" fmla="*/ 267286 h 1688123"/>
              <a:gd name="connsiteX23" fmla="*/ 365760 w 1946133"/>
              <a:gd name="connsiteY23" fmla="*/ 281354 h 1688123"/>
              <a:gd name="connsiteX24" fmla="*/ 351693 w 1946133"/>
              <a:gd name="connsiteY24" fmla="*/ 323557 h 1688123"/>
              <a:gd name="connsiteX25" fmla="*/ 337625 w 1946133"/>
              <a:gd name="connsiteY25" fmla="*/ 379828 h 1688123"/>
              <a:gd name="connsiteX26" fmla="*/ 239151 w 1946133"/>
              <a:gd name="connsiteY26" fmla="*/ 365760 h 1688123"/>
              <a:gd name="connsiteX27" fmla="*/ 196948 w 1946133"/>
              <a:gd name="connsiteY27" fmla="*/ 337625 h 1688123"/>
              <a:gd name="connsiteX28" fmla="*/ 154745 w 1946133"/>
              <a:gd name="connsiteY28" fmla="*/ 323557 h 1688123"/>
              <a:gd name="connsiteX29" fmla="*/ 112542 w 1946133"/>
              <a:gd name="connsiteY29" fmla="*/ 407963 h 1688123"/>
              <a:gd name="connsiteX30" fmla="*/ 28136 w 1946133"/>
              <a:gd name="connsiteY30" fmla="*/ 436099 h 1688123"/>
              <a:gd name="connsiteX31" fmla="*/ 14068 w 1946133"/>
              <a:gd name="connsiteY31" fmla="*/ 548640 h 1688123"/>
              <a:gd name="connsiteX32" fmla="*/ 0 w 1946133"/>
              <a:gd name="connsiteY32" fmla="*/ 590843 h 1688123"/>
              <a:gd name="connsiteX33" fmla="*/ 14068 w 1946133"/>
              <a:gd name="connsiteY33" fmla="*/ 1350499 h 1688123"/>
              <a:gd name="connsiteX34" fmla="*/ 42204 w 1946133"/>
              <a:gd name="connsiteY34" fmla="*/ 1378634 h 1688123"/>
              <a:gd name="connsiteX35" fmla="*/ 182880 w 1946133"/>
              <a:gd name="connsiteY35" fmla="*/ 1392702 h 1688123"/>
              <a:gd name="connsiteX36" fmla="*/ 267287 w 1946133"/>
              <a:gd name="connsiteY36" fmla="*/ 1378634 h 1688123"/>
              <a:gd name="connsiteX37" fmla="*/ 309490 w 1946133"/>
              <a:gd name="connsiteY37" fmla="*/ 1364566 h 1688123"/>
              <a:gd name="connsiteX38" fmla="*/ 337625 w 1946133"/>
              <a:gd name="connsiteY38" fmla="*/ 1392702 h 1688123"/>
              <a:gd name="connsiteX39" fmla="*/ 365760 w 1946133"/>
              <a:gd name="connsiteY39" fmla="*/ 1434905 h 1688123"/>
              <a:gd name="connsiteX40" fmla="*/ 407964 w 1946133"/>
              <a:gd name="connsiteY40" fmla="*/ 1505243 h 1688123"/>
              <a:gd name="connsiteX41" fmla="*/ 450167 w 1946133"/>
              <a:gd name="connsiteY41" fmla="*/ 1519311 h 1688123"/>
              <a:gd name="connsiteX42" fmla="*/ 576776 w 1946133"/>
              <a:gd name="connsiteY42" fmla="*/ 1547446 h 1688123"/>
              <a:gd name="connsiteX43" fmla="*/ 604911 w 1946133"/>
              <a:gd name="connsiteY43" fmla="*/ 1575582 h 1688123"/>
              <a:gd name="connsiteX44" fmla="*/ 675250 w 1946133"/>
              <a:gd name="connsiteY44" fmla="*/ 1631852 h 1688123"/>
              <a:gd name="connsiteX45" fmla="*/ 773724 w 1946133"/>
              <a:gd name="connsiteY45" fmla="*/ 1617785 h 1688123"/>
              <a:gd name="connsiteX46" fmla="*/ 815927 w 1946133"/>
              <a:gd name="connsiteY46" fmla="*/ 1603717 h 1688123"/>
              <a:gd name="connsiteX47" fmla="*/ 942536 w 1946133"/>
              <a:gd name="connsiteY47" fmla="*/ 1645920 h 1688123"/>
              <a:gd name="connsiteX48" fmla="*/ 1026942 w 1946133"/>
              <a:gd name="connsiteY48" fmla="*/ 1688123 h 1688123"/>
              <a:gd name="connsiteX49" fmla="*/ 1069145 w 1946133"/>
              <a:gd name="connsiteY49" fmla="*/ 1674055 h 1688123"/>
              <a:gd name="connsiteX50" fmla="*/ 1139484 w 1946133"/>
              <a:gd name="connsiteY50" fmla="*/ 1645920 h 1688123"/>
              <a:gd name="connsiteX51" fmla="*/ 1195754 w 1946133"/>
              <a:gd name="connsiteY51" fmla="*/ 1631852 h 1688123"/>
              <a:gd name="connsiteX52" fmla="*/ 1181687 w 1946133"/>
              <a:gd name="connsiteY52" fmla="*/ 1561514 h 1688123"/>
              <a:gd name="connsiteX53" fmla="*/ 1153551 w 1946133"/>
              <a:gd name="connsiteY53" fmla="*/ 1463040 h 1688123"/>
              <a:gd name="connsiteX54" fmla="*/ 1125416 w 1946133"/>
              <a:gd name="connsiteY54" fmla="*/ 1420837 h 1688123"/>
              <a:gd name="connsiteX55" fmla="*/ 1083213 w 1946133"/>
              <a:gd name="connsiteY55" fmla="*/ 1406769 h 1688123"/>
              <a:gd name="connsiteX56" fmla="*/ 787791 w 1946133"/>
              <a:gd name="connsiteY56" fmla="*/ 1336431 h 1688123"/>
              <a:gd name="connsiteX57" fmla="*/ 844062 w 1946133"/>
              <a:gd name="connsiteY57" fmla="*/ 1266092 h 1688123"/>
              <a:gd name="connsiteX58" fmla="*/ 872197 w 1946133"/>
              <a:gd name="connsiteY58" fmla="*/ 1209822 h 1688123"/>
              <a:gd name="connsiteX59" fmla="*/ 886265 w 1946133"/>
              <a:gd name="connsiteY59" fmla="*/ 1167619 h 1688123"/>
              <a:gd name="connsiteX60" fmla="*/ 914400 w 1946133"/>
              <a:gd name="connsiteY60" fmla="*/ 1139483 h 1688123"/>
              <a:gd name="connsiteX61" fmla="*/ 998807 w 1946133"/>
              <a:gd name="connsiteY61" fmla="*/ 1167619 h 1688123"/>
              <a:gd name="connsiteX62" fmla="*/ 1111348 w 1946133"/>
              <a:gd name="connsiteY62" fmla="*/ 1195754 h 1688123"/>
              <a:gd name="connsiteX63" fmla="*/ 1167619 w 1946133"/>
              <a:gd name="connsiteY63" fmla="*/ 1223889 h 1688123"/>
              <a:gd name="connsiteX64" fmla="*/ 1308296 w 1946133"/>
              <a:gd name="connsiteY64" fmla="*/ 1139483 h 1688123"/>
              <a:gd name="connsiteX65" fmla="*/ 1322364 w 1946133"/>
              <a:gd name="connsiteY65" fmla="*/ 1097280 h 1688123"/>
              <a:gd name="connsiteX66" fmla="*/ 1336431 w 1946133"/>
              <a:gd name="connsiteY66" fmla="*/ 1012874 h 1688123"/>
              <a:gd name="connsiteX67" fmla="*/ 1378634 w 1946133"/>
              <a:gd name="connsiteY67" fmla="*/ 998806 h 1688123"/>
              <a:gd name="connsiteX68" fmla="*/ 1406770 w 1946133"/>
              <a:gd name="connsiteY68" fmla="*/ 970671 h 1688123"/>
              <a:gd name="connsiteX69" fmla="*/ 1491176 w 1946133"/>
              <a:gd name="connsiteY69" fmla="*/ 914400 h 1688123"/>
              <a:gd name="connsiteX70" fmla="*/ 1561514 w 1946133"/>
              <a:gd name="connsiteY70" fmla="*/ 787791 h 1688123"/>
              <a:gd name="connsiteX71" fmla="*/ 1645920 w 1946133"/>
              <a:gd name="connsiteY71" fmla="*/ 801859 h 1688123"/>
              <a:gd name="connsiteX72" fmla="*/ 1688124 w 1946133"/>
              <a:gd name="connsiteY72" fmla="*/ 815926 h 1688123"/>
              <a:gd name="connsiteX73" fmla="*/ 1800665 w 1946133"/>
              <a:gd name="connsiteY73" fmla="*/ 801859 h 1688123"/>
              <a:gd name="connsiteX74" fmla="*/ 1871004 w 1946133"/>
              <a:gd name="connsiteY74" fmla="*/ 759655 h 1688123"/>
              <a:gd name="connsiteX75" fmla="*/ 1885071 w 1946133"/>
              <a:gd name="connsiteY75" fmla="*/ 703385 h 16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946133" h="1688123">
                <a:moveTo>
                  <a:pt x="1885071" y="703385"/>
                </a:moveTo>
                <a:cubicBezTo>
                  <a:pt x="1889760" y="658837"/>
                  <a:pt x="1946133" y="559504"/>
                  <a:pt x="1899139" y="492369"/>
                </a:cubicBezTo>
                <a:cubicBezTo>
                  <a:pt x="1882782" y="469002"/>
                  <a:pt x="1842868" y="482991"/>
                  <a:pt x="1814733" y="478302"/>
                </a:cubicBezTo>
                <a:cubicBezTo>
                  <a:pt x="1749210" y="412779"/>
                  <a:pt x="1824385" y="497605"/>
                  <a:pt x="1772530" y="393895"/>
                </a:cubicBezTo>
                <a:cubicBezTo>
                  <a:pt x="1766599" y="382032"/>
                  <a:pt x="1755767" y="372584"/>
                  <a:pt x="1744394" y="365760"/>
                </a:cubicBezTo>
                <a:cubicBezTo>
                  <a:pt x="1703833" y="341424"/>
                  <a:pt x="1569643" y="338438"/>
                  <a:pt x="1561514" y="337625"/>
                </a:cubicBezTo>
                <a:cubicBezTo>
                  <a:pt x="1535345" y="311455"/>
                  <a:pt x="1522990" y="302778"/>
                  <a:pt x="1505244" y="267286"/>
                </a:cubicBezTo>
                <a:cubicBezTo>
                  <a:pt x="1498612" y="254023"/>
                  <a:pt x="1498805" y="237798"/>
                  <a:pt x="1491176" y="225083"/>
                </a:cubicBezTo>
                <a:cubicBezTo>
                  <a:pt x="1477813" y="202813"/>
                  <a:pt x="1440003" y="181589"/>
                  <a:pt x="1420837" y="168812"/>
                </a:cubicBezTo>
                <a:cubicBezTo>
                  <a:pt x="1411459" y="154744"/>
                  <a:pt x="1400263" y="141731"/>
                  <a:pt x="1392702" y="126609"/>
                </a:cubicBezTo>
                <a:cubicBezTo>
                  <a:pt x="1370714" y="82633"/>
                  <a:pt x="1387087" y="72041"/>
                  <a:pt x="1350499" y="28135"/>
                </a:cubicBezTo>
                <a:cubicBezTo>
                  <a:pt x="1339675" y="15147"/>
                  <a:pt x="1322364" y="9378"/>
                  <a:pt x="1308296" y="0"/>
                </a:cubicBezTo>
                <a:cubicBezTo>
                  <a:pt x="1294228" y="4689"/>
                  <a:pt x="1275356" y="2489"/>
                  <a:pt x="1266093" y="14068"/>
                </a:cubicBezTo>
                <a:cubicBezTo>
                  <a:pt x="1237511" y="49796"/>
                  <a:pt x="1257161" y="90881"/>
                  <a:pt x="1266093" y="126609"/>
                </a:cubicBezTo>
                <a:cubicBezTo>
                  <a:pt x="1198725" y="149066"/>
                  <a:pt x="1234375" y="151162"/>
                  <a:pt x="1167619" y="84406"/>
                </a:cubicBezTo>
                <a:lnTo>
                  <a:pt x="1125416" y="42203"/>
                </a:lnTo>
                <a:cubicBezTo>
                  <a:pt x="1083213" y="46892"/>
                  <a:pt x="1040445" y="47943"/>
                  <a:pt x="998807" y="56271"/>
                </a:cubicBezTo>
                <a:cubicBezTo>
                  <a:pt x="969725" y="62087"/>
                  <a:pt x="943828" y="80727"/>
                  <a:pt x="914400" y="84406"/>
                </a:cubicBezTo>
                <a:lnTo>
                  <a:pt x="801859" y="98474"/>
                </a:lnTo>
                <a:cubicBezTo>
                  <a:pt x="711351" y="188981"/>
                  <a:pt x="764227" y="163361"/>
                  <a:pt x="647114" y="182880"/>
                </a:cubicBezTo>
                <a:cubicBezTo>
                  <a:pt x="643078" y="199026"/>
                  <a:pt x="637631" y="261833"/>
                  <a:pt x="604911" y="267286"/>
                </a:cubicBezTo>
                <a:cubicBezTo>
                  <a:pt x="585840" y="270465"/>
                  <a:pt x="567397" y="257908"/>
                  <a:pt x="548640" y="253219"/>
                </a:cubicBezTo>
                <a:lnTo>
                  <a:pt x="450167" y="267286"/>
                </a:lnTo>
                <a:cubicBezTo>
                  <a:pt x="421975" y="271623"/>
                  <a:pt x="390526" y="267202"/>
                  <a:pt x="365760" y="281354"/>
                </a:cubicBezTo>
                <a:cubicBezTo>
                  <a:pt x="352885" y="288711"/>
                  <a:pt x="355767" y="309299"/>
                  <a:pt x="351693" y="323557"/>
                </a:cubicBezTo>
                <a:cubicBezTo>
                  <a:pt x="346382" y="342147"/>
                  <a:pt x="342314" y="361071"/>
                  <a:pt x="337625" y="379828"/>
                </a:cubicBezTo>
                <a:cubicBezTo>
                  <a:pt x="304800" y="375139"/>
                  <a:pt x="270911" y="375288"/>
                  <a:pt x="239151" y="365760"/>
                </a:cubicBezTo>
                <a:cubicBezTo>
                  <a:pt x="222957" y="360902"/>
                  <a:pt x="212070" y="345186"/>
                  <a:pt x="196948" y="337625"/>
                </a:cubicBezTo>
                <a:cubicBezTo>
                  <a:pt x="183685" y="330993"/>
                  <a:pt x="168813" y="328246"/>
                  <a:pt x="154745" y="323557"/>
                </a:cubicBezTo>
                <a:cubicBezTo>
                  <a:pt x="147080" y="346552"/>
                  <a:pt x="135506" y="393610"/>
                  <a:pt x="112542" y="407963"/>
                </a:cubicBezTo>
                <a:cubicBezTo>
                  <a:pt x="87393" y="423681"/>
                  <a:pt x="28136" y="436099"/>
                  <a:pt x="28136" y="436099"/>
                </a:cubicBezTo>
                <a:cubicBezTo>
                  <a:pt x="23447" y="473613"/>
                  <a:pt x="20831" y="511444"/>
                  <a:pt x="14068" y="548640"/>
                </a:cubicBezTo>
                <a:cubicBezTo>
                  <a:pt x="11415" y="563229"/>
                  <a:pt x="0" y="576014"/>
                  <a:pt x="0" y="590843"/>
                </a:cubicBezTo>
                <a:cubicBezTo>
                  <a:pt x="0" y="844105"/>
                  <a:pt x="520" y="1097600"/>
                  <a:pt x="14068" y="1350499"/>
                </a:cubicBezTo>
                <a:cubicBezTo>
                  <a:pt x="14778" y="1363743"/>
                  <a:pt x="29337" y="1375417"/>
                  <a:pt x="42204" y="1378634"/>
                </a:cubicBezTo>
                <a:cubicBezTo>
                  <a:pt x="87923" y="1390064"/>
                  <a:pt x="135988" y="1388013"/>
                  <a:pt x="182880" y="1392702"/>
                </a:cubicBezTo>
                <a:cubicBezTo>
                  <a:pt x="211016" y="1388013"/>
                  <a:pt x="239442" y="1384822"/>
                  <a:pt x="267287" y="1378634"/>
                </a:cubicBezTo>
                <a:cubicBezTo>
                  <a:pt x="281763" y="1375417"/>
                  <a:pt x="294949" y="1361658"/>
                  <a:pt x="309490" y="1364566"/>
                </a:cubicBezTo>
                <a:cubicBezTo>
                  <a:pt x="322496" y="1367167"/>
                  <a:pt x="329340" y="1382345"/>
                  <a:pt x="337625" y="1392702"/>
                </a:cubicBezTo>
                <a:cubicBezTo>
                  <a:pt x="348187" y="1405904"/>
                  <a:pt x="358199" y="1419783"/>
                  <a:pt x="365760" y="1434905"/>
                </a:cubicBezTo>
                <a:cubicBezTo>
                  <a:pt x="384730" y="1472844"/>
                  <a:pt x="368710" y="1481691"/>
                  <a:pt x="407964" y="1505243"/>
                </a:cubicBezTo>
                <a:cubicBezTo>
                  <a:pt x="420680" y="1512872"/>
                  <a:pt x="435781" y="1515715"/>
                  <a:pt x="450167" y="1519311"/>
                </a:cubicBezTo>
                <a:cubicBezTo>
                  <a:pt x="492109" y="1529796"/>
                  <a:pt x="534573" y="1538068"/>
                  <a:pt x="576776" y="1547446"/>
                </a:cubicBezTo>
                <a:cubicBezTo>
                  <a:pt x="586154" y="1556825"/>
                  <a:pt x="594554" y="1567296"/>
                  <a:pt x="604911" y="1575582"/>
                </a:cubicBezTo>
                <a:cubicBezTo>
                  <a:pt x="693654" y="1646577"/>
                  <a:pt x="607306" y="1563911"/>
                  <a:pt x="675250" y="1631852"/>
                </a:cubicBezTo>
                <a:cubicBezTo>
                  <a:pt x="708075" y="1627163"/>
                  <a:pt x="741210" y="1624288"/>
                  <a:pt x="773724" y="1617785"/>
                </a:cubicBezTo>
                <a:cubicBezTo>
                  <a:pt x="788265" y="1614877"/>
                  <a:pt x="801300" y="1601279"/>
                  <a:pt x="815927" y="1603717"/>
                </a:cubicBezTo>
                <a:cubicBezTo>
                  <a:pt x="859808" y="1611030"/>
                  <a:pt x="905521" y="1621244"/>
                  <a:pt x="942536" y="1645920"/>
                </a:cubicBezTo>
                <a:cubicBezTo>
                  <a:pt x="997077" y="1682280"/>
                  <a:pt x="968699" y="1668708"/>
                  <a:pt x="1026942" y="1688123"/>
                </a:cubicBezTo>
                <a:cubicBezTo>
                  <a:pt x="1041010" y="1683434"/>
                  <a:pt x="1058660" y="1684540"/>
                  <a:pt x="1069145" y="1674055"/>
                </a:cubicBezTo>
                <a:cubicBezTo>
                  <a:pt x="1121617" y="1621583"/>
                  <a:pt x="1026726" y="1617730"/>
                  <a:pt x="1139484" y="1645920"/>
                </a:cubicBezTo>
                <a:cubicBezTo>
                  <a:pt x="1158241" y="1641231"/>
                  <a:pt x="1187108" y="1649145"/>
                  <a:pt x="1195754" y="1631852"/>
                </a:cubicBezTo>
                <a:cubicBezTo>
                  <a:pt x="1206447" y="1610466"/>
                  <a:pt x="1186874" y="1584855"/>
                  <a:pt x="1181687" y="1561514"/>
                </a:cubicBezTo>
                <a:cubicBezTo>
                  <a:pt x="1178081" y="1545287"/>
                  <a:pt x="1162951" y="1481840"/>
                  <a:pt x="1153551" y="1463040"/>
                </a:cubicBezTo>
                <a:cubicBezTo>
                  <a:pt x="1145990" y="1447918"/>
                  <a:pt x="1138618" y="1431399"/>
                  <a:pt x="1125416" y="1420837"/>
                </a:cubicBezTo>
                <a:cubicBezTo>
                  <a:pt x="1113837" y="1411574"/>
                  <a:pt x="1096176" y="1413970"/>
                  <a:pt x="1083213" y="1406769"/>
                </a:cubicBezTo>
                <a:cubicBezTo>
                  <a:pt x="907639" y="1309228"/>
                  <a:pt x="1100328" y="1357267"/>
                  <a:pt x="787791" y="1336431"/>
                </a:cubicBezTo>
                <a:cubicBezTo>
                  <a:pt x="818602" y="1305620"/>
                  <a:pt x="820400" y="1307501"/>
                  <a:pt x="844062" y="1266092"/>
                </a:cubicBezTo>
                <a:cubicBezTo>
                  <a:pt x="854466" y="1247884"/>
                  <a:pt x="863936" y="1229097"/>
                  <a:pt x="872197" y="1209822"/>
                </a:cubicBezTo>
                <a:cubicBezTo>
                  <a:pt x="878038" y="1196192"/>
                  <a:pt x="878636" y="1180335"/>
                  <a:pt x="886265" y="1167619"/>
                </a:cubicBezTo>
                <a:cubicBezTo>
                  <a:pt x="893089" y="1156246"/>
                  <a:pt x="905022" y="1148862"/>
                  <a:pt x="914400" y="1139483"/>
                </a:cubicBezTo>
                <a:cubicBezTo>
                  <a:pt x="942536" y="1148862"/>
                  <a:pt x="969725" y="1161803"/>
                  <a:pt x="998807" y="1167619"/>
                </a:cubicBezTo>
                <a:cubicBezTo>
                  <a:pt x="1040098" y="1175877"/>
                  <a:pt x="1073494" y="1179531"/>
                  <a:pt x="1111348" y="1195754"/>
                </a:cubicBezTo>
                <a:cubicBezTo>
                  <a:pt x="1130623" y="1204015"/>
                  <a:pt x="1148862" y="1214511"/>
                  <a:pt x="1167619" y="1223889"/>
                </a:cubicBezTo>
                <a:cubicBezTo>
                  <a:pt x="1328220" y="1206045"/>
                  <a:pt x="1280141" y="1252100"/>
                  <a:pt x="1308296" y="1139483"/>
                </a:cubicBezTo>
                <a:cubicBezTo>
                  <a:pt x="1311893" y="1125097"/>
                  <a:pt x="1317675" y="1111348"/>
                  <a:pt x="1322364" y="1097280"/>
                </a:cubicBezTo>
                <a:cubicBezTo>
                  <a:pt x="1327053" y="1069145"/>
                  <a:pt x="1322280" y="1037639"/>
                  <a:pt x="1336431" y="1012874"/>
                </a:cubicBezTo>
                <a:cubicBezTo>
                  <a:pt x="1343788" y="999999"/>
                  <a:pt x="1365918" y="1006435"/>
                  <a:pt x="1378634" y="998806"/>
                </a:cubicBezTo>
                <a:cubicBezTo>
                  <a:pt x="1390007" y="991982"/>
                  <a:pt x="1396159" y="978629"/>
                  <a:pt x="1406770" y="970671"/>
                </a:cubicBezTo>
                <a:cubicBezTo>
                  <a:pt x="1433822" y="950382"/>
                  <a:pt x="1491176" y="914400"/>
                  <a:pt x="1491176" y="914400"/>
                </a:cubicBezTo>
                <a:cubicBezTo>
                  <a:pt x="1555672" y="817656"/>
                  <a:pt x="1536754" y="862073"/>
                  <a:pt x="1561514" y="787791"/>
                </a:cubicBezTo>
                <a:cubicBezTo>
                  <a:pt x="1589649" y="792480"/>
                  <a:pt x="1618076" y="795672"/>
                  <a:pt x="1645920" y="801859"/>
                </a:cubicBezTo>
                <a:cubicBezTo>
                  <a:pt x="1660396" y="805076"/>
                  <a:pt x="1673295" y="815926"/>
                  <a:pt x="1688124" y="815926"/>
                </a:cubicBezTo>
                <a:cubicBezTo>
                  <a:pt x="1725930" y="815926"/>
                  <a:pt x="1763151" y="806548"/>
                  <a:pt x="1800665" y="801859"/>
                </a:cubicBezTo>
                <a:cubicBezTo>
                  <a:pt x="1829543" y="792233"/>
                  <a:pt x="1855556" y="790552"/>
                  <a:pt x="1871004" y="759655"/>
                </a:cubicBezTo>
                <a:cubicBezTo>
                  <a:pt x="1879650" y="742362"/>
                  <a:pt x="1880382" y="747933"/>
                  <a:pt x="1885071" y="703385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528213" y="3167956"/>
            <a:ext cx="1475376" cy="1867473"/>
          </a:xfrm>
          <a:custGeom>
            <a:avLst/>
            <a:gdLst>
              <a:gd name="connsiteX0" fmla="*/ 1410741 w 1475376"/>
              <a:gd name="connsiteY0" fmla="*/ 742862 h 1867473"/>
              <a:gd name="connsiteX1" fmla="*/ 1396673 w 1475376"/>
              <a:gd name="connsiteY1" fmla="*/ 461509 h 1867473"/>
              <a:gd name="connsiteX2" fmla="*/ 1326335 w 1475376"/>
              <a:gd name="connsiteY2" fmla="*/ 433373 h 1867473"/>
              <a:gd name="connsiteX3" fmla="*/ 1354470 w 1475376"/>
              <a:gd name="connsiteY3" fmla="*/ 377102 h 1867473"/>
              <a:gd name="connsiteX4" fmla="*/ 1438876 w 1475376"/>
              <a:gd name="connsiteY4" fmla="*/ 348967 h 1867473"/>
              <a:gd name="connsiteX5" fmla="*/ 1452944 w 1475376"/>
              <a:gd name="connsiteY5" fmla="*/ 306764 h 1867473"/>
              <a:gd name="connsiteX6" fmla="*/ 1438876 w 1475376"/>
              <a:gd name="connsiteY6" fmla="*/ 222358 h 1867473"/>
              <a:gd name="connsiteX7" fmla="*/ 1396673 w 1475376"/>
              <a:gd name="connsiteY7" fmla="*/ 208290 h 1867473"/>
              <a:gd name="connsiteX8" fmla="*/ 1340402 w 1475376"/>
              <a:gd name="connsiteY8" fmla="*/ 194222 h 1867473"/>
              <a:gd name="connsiteX9" fmla="*/ 1312267 w 1475376"/>
              <a:gd name="connsiteY9" fmla="*/ 236426 h 1867473"/>
              <a:gd name="connsiteX10" fmla="*/ 1298199 w 1475376"/>
              <a:gd name="connsiteY10" fmla="*/ 278629 h 1867473"/>
              <a:gd name="connsiteX11" fmla="*/ 1284132 w 1475376"/>
              <a:gd name="connsiteY11" fmla="*/ 236426 h 1867473"/>
              <a:gd name="connsiteX12" fmla="*/ 1199725 w 1475376"/>
              <a:gd name="connsiteY12" fmla="*/ 208290 h 1867473"/>
              <a:gd name="connsiteX13" fmla="*/ 1143455 w 1475376"/>
              <a:gd name="connsiteY13" fmla="*/ 222358 h 1867473"/>
              <a:gd name="connsiteX14" fmla="*/ 1101252 w 1475376"/>
              <a:gd name="connsiteY14" fmla="*/ 292696 h 1867473"/>
              <a:gd name="connsiteX15" fmla="*/ 1087184 w 1475376"/>
              <a:gd name="connsiteY15" fmla="*/ 348967 h 1867473"/>
              <a:gd name="connsiteX16" fmla="*/ 974642 w 1475376"/>
              <a:gd name="connsiteY16" fmla="*/ 334899 h 1867473"/>
              <a:gd name="connsiteX17" fmla="*/ 960575 w 1475376"/>
              <a:gd name="connsiteY17" fmla="*/ 194222 h 1867473"/>
              <a:gd name="connsiteX18" fmla="*/ 932439 w 1475376"/>
              <a:gd name="connsiteY18" fmla="*/ 166087 h 1867473"/>
              <a:gd name="connsiteX19" fmla="*/ 848033 w 1475376"/>
              <a:gd name="connsiteY19" fmla="*/ 123884 h 1867473"/>
              <a:gd name="connsiteX20" fmla="*/ 805830 w 1475376"/>
              <a:gd name="connsiteY20" fmla="*/ 95749 h 1867473"/>
              <a:gd name="connsiteX21" fmla="*/ 580747 w 1475376"/>
              <a:gd name="connsiteY21" fmla="*/ 53546 h 1867473"/>
              <a:gd name="connsiteX22" fmla="*/ 369732 w 1475376"/>
              <a:gd name="connsiteY22" fmla="*/ 39478 h 1867473"/>
              <a:gd name="connsiteX23" fmla="*/ 355664 w 1475376"/>
              <a:gd name="connsiteY23" fmla="*/ 81681 h 1867473"/>
              <a:gd name="connsiteX24" fmla="*/ 285325 w 1475376"/>
              <a:gd name="connsiteY24" fmla="*/ 152019 h 1867473"/>
              <a:gd name="connsiteX25" fmla="*/ 88378 w 1475376"/>
              <a:gd name="connsiteY25" fmla="*/ 292696 h 1867473"/>
              <a:gd name="connsiteX26" fmla="*/ 74310 w 1475376"/>
              <a:gd name="connsiteY26" fmla="*/ 377102 h 1867473"/>
              <a:gd name="connsiteX27" fmla="*/ 32107 w 1475376"/>
              <a:gd name="connsiteY27" fmla="*/ 461509 h 1867473"/>
              <a:gd name="connsiteX28" fmla="*/ 32107 w 1475376"/>
              <a:gd name="connsiteY28" fmla="*/ 700659 h 1867473"/>
              <a:gd name="connsiteX29" fmla="*/ 74310 w 1475376"/>
              <a:gd name="connsiteY29" fmla="*/ 728795 h 1867473"/>
              <a:gd name="connsiteX30" fmla="*/ 158716 w 1475376"/>
              <a:gd name="connsiteY30" fmla="*/ 756930 h 1867473"/>
              <a:gd name="connsiteX31" fmla="*/ 200919 w 1475376"/>
              <a:gd name="connsiteY31" fmla="*/ 770998 h 1867473"/>
              <a:gd name="connsiteX32" fmla="*/ 257190 w 1475376"/>
              <a:gd name="connsiteY32" fmla="*/ 827269 h 1867473"/>
              <a:gd name="connsiteX33" fmla="*/ 285325 w 1475376"/>
              <a:gd name="connsiteY33" fmla="*/ 911675 h 1867473"/>
              <a:gd name="connsiteX34" fmla="*/ 299393 w 1475376"/>
              <a:gd name="connsiteY34" fmla="*/ 967946 h 1867473"/>
              <a:gd name="connsiteX35" fmla="*/ 369732 w 1475376"/>
              <a:gd name="connsiteY35" fmla="*/ 1038284 h 1867473"/>
              <a:gd name="connsiteX36" fmla="*/ 411935 w 1475376"/>
              <a:gd name="connsiteY36" fmla="*/ 1164893 h 1867473"/>
              <a:gd name="connsiteX37" fmla="*/ 426002 w 1475376"/>
              <a:gd name="connsiteY37" fmla="*/ 1207096 h 1867473"/>
              <a:gd name="connsiteX38" fmla="*/ 411935 w 1475376"/>
              <a:gd name="connsiteY38" fmla="*/ 1389976 h 1867473"/>
              <a:gd name="connsiteX39" fmla="*/ 383799 w 1475376"/>
              <a:gd name="connsiteY39" fmla="*/ 1418112 h 1867473"/>
              <a:gd name="connsiteX40" fmla="*/ 369732 w 1475376"/>
              <a:gd name="connsiteY40" fmla="*/ 1474382 h 1867473"/>
              <a:gd name="connsiteX41" fmla="*/ 383799 w 1475376"/>
              <a:gd name="connsiteY41" fmla="*/ 1643195 h 1867473"/>
              <a:gd name="connsiteX42" fmla="*/ 411935 w 1475376"/>
              <a:gd name="connsiteY42" fmla="*/ 1727601 h 1867473"/>
              <a:gd name="connsiteX43" fmla="*/ 426002 w 1475376"/>
              <a:gd name="connsiteY43" fmla="*/ 1854210 h 1867473"/>
              <a:gd name="connsiteX44" fmla="*/ 468205 w 1475376"/>
              <a:gd name="connsiteY44" fmla="*/ 1840142 h 1867473"/>
              <a:gd name="connsiteX45" fmla="*/ 566679 w 1475376"/>
              <a:gd name="connsiteY45" fmla="*/ 1797939 h 1867473"/>
              <a:gd name="connsiteX46" fmla="*/ 791762 w 1475376"/>
              <a:gd name="connsiteY46" fmla="*/ 1783872 h 1867473"/>
              <a:gd name="connsiteX47" fmla="*/ 777695 w 1475376"/>
              <a:gd name="connsiteY47" fmla="*/ 1741669 h 1867473"/>
              <a:gd name="connsiteX48" fmla="*/ 805830 w 1475376"/>
              <a:gd name="connsiteY48" fmla="*/ 1699466 h 1867473"/>
              <a:gd name="connsiteX49" fmla="*/ 819898 w 1475376"/>
              <a:gd name="connsiteY49" fmla="*/ 1657262 h 1867473"/>
              <a:gd name="connsiteX50" fmla="*/ 848033 w 1475376"/>
              <a:gd name="connsiteY50" fmla="*/ 1446247 h 1867473"/>
              <a:gd name="connsiteX51" fmla="*/ 876169 w 1475376"/>
              <a:gd name="connsiteY51" fmla="*/ 1418112 h 1867473"/>
              <a:gd name="connsiteX52" fmla="*/ 918372 w 1475376"/>
              <a:gd name="connsiteY52" fmla="*/ 1333706 h 1867473"/>
              <a:gd name="connsiteX53" fmla="*/ 946507 w 1475376"/>
              <a:gd name="connsiteY53" fmla="*/ 1291502 h 1867473"/>
              <a:gd name="connsiteX54" fmla="*/ 988710 w 1475376"/>
              <a:gd name="connsiteY54" fmla="*/ 1207096 h 1867473"/>
              <a:gd name="connsiteX55" fmla="*/ 1030913 w 1475376"/>
              <a:gd name="connsiteY55" fmla="*/ 1193029 h 1867473"/>
              <a:gd name="connsiteX56" fmla="*/ 1171590 w 1475376"/>
              <a:gd name="connsiteY56" fmla="*/ 1178961 h 1867473"/>
              <a:gd name="connsiteX57" fmla="*/ 1199725 w 1475376"/>
              <a:gd name="connsiteY57" fmla="*/ 1052352 h 1867473"/>
              <a:gd name="connsiteX58" fmla="*/ 1213793 w 1475376"/>
              <a:gd name="connsiteY58" fmla="*/ 1010149 h 1867473"/>
              <a:gd name="connsiteX59" fmla="*/ 1312267 w 1475376"/>
              <a:gd name="connsiteY59" fmla="*/ 967946 h 1867473"/>
              <a:gd name="connsiteX60" fmla="*/ 1340402 w 1475376"/>
              <a:gd name="connsiteY60" fmla="*/ 939810 h 1867473"/>
              <a:gd name="connsiteX61" fmla="*/ 1410741 w 1475376"/>
              <a:gd name="connsiteY61" fmla="*/ 883539 h 1867473"/>
              <a:gd name="connsiteX62" fmla="*/ 1424809 w 1475376"/>
              <a:gd name="connsiteY62" fmla="*/ 785066 h 1867473"/>
              <a:gd name="connsiteX63" fmla="*/ 1424809 w 1475376"/>
              <a:gd name="connsiteY63" fmla="*/ 475576 h 1867473"/>
              <a:gd name="connsiteX64" fmla="*/ 1354470 w 1475376"/>
              <a:gd name="connsiteY64" fmla="*/ 461509 h 1867473"/>
              <a:gd name="connsiteX65" fmla="*/ 1354470 w 1475376"/>
              <a:gd name="connsiteY65" fmla="*/ 433373 h 186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75376" h="1867473">
                <a:moveTo>
                  <a:pt x="1410741" y="742862"/>
                </a:moveTo>
                <a:cubicBezTo>
                  <a:pt x="1406052" y="649078"/>
                  <a:pt x="1421380" y="552102"/>
                  <a:pt x="1396673" y="461509"/>
                </a:cubicBezTo>
                <a:cubicBezTo>
                  <a:pt x="1390029" y="437147"/>
                  <a:pt x="1337628" y="455959"/>
                  <a:pt x="1326335" y="433373"/>
                </a:cubicBezTo>
                <a:cubicBezTo>
                  <a:pt x="1316957" y="414616"/>
                  <a:pt x="1337693" y="389685"/>
                  <a:pt x="1354470" y="377102"/>
                </a:cubicBezTo>
                <a:cubicBezTo>
                  <a:pt x="1378196" y="359308"/>
                  <a:pt x="1438876" y="348967"/>
                  <a:pt x="1438876" y="348967"/>
                </a:cubicBezTo>
                <a:cubicBezTo>
                  <a:pt x="1443565" y="334899"/>
                  <a:pt x="1452944" y="321593"/>
                  <a:pt x="1452944" y="306764"/>
                </a:cubicBezTo>
                <a:cubicBezTo>
                  <a:pt x="1452944" y="278241"/>
                  <a:pt x="1453028" y="247123"/>
                  <a:pt x="1438876" y="222358"/>
                </a:cubicBezTo>
                <a:cubicBezTo>
                  <a:pt x="1431519" y="209483"/>
                  <a:pt x="1410931" y="212364"/>
                  <a:pt x="1396673" y="208290"/>
                </a:cubicBezTo>
                <a:cubicBezTo>
                  <a:pt x="1378083" y="202978"/>
                  <a:pt x="1359159" y="198911"/>
                  <a:pt x="1340402" y="194222"/>
                </a:cubicBezTo>
                <a:cubicBezTo>
                  <a:pt x="1331024" y="208290"/>
                  <a:pt x="1319828" y="221303"/>
                  <a:pt x="1312267" y="236426"/>
                </a:cubicBezTo>
                <a:cubicBezTo>
                  <a:pt x="1305635" y="249689"/>
                  <a:pt x="1313028" y="278629"/>
                  <a:pt x="1298199" y="278629"/>
                </a:cubicBezTo>
                <a:cubicBezTo>
                  <a:pt x="1283370" y="278629"/>
                  <a:pt x="1296198" y="245045"/>
                  <a:pt x="1284132" y="236426"/>
                </a:cubicBezTo>
                <a:cubicBezTo>
                  <a:pt x="1259999" y="219188"/>
                  <a:pt x="1199725" y="208290"/>
                  <a:pt x="1199725" y="208290"/>
                </a:cubicBezTo>
                <a:cubicBezTo>
                  <a:pt x="1180968" y="212979"/>
                  <a:pt x="1160748" y="213712"/>
                  <a:pt x="1143455" y="222358"/>
                </a:cubicBezTo>
                <a:cubicBezTo>
                  <a:pt x="1113991" y="237090"/>
                  <a:pt x="1109274" y="264618"/>
                  <a:pt x="1101252" y="292696"/>
                </a:cubicBezTo>
                <a:cubicBezTo>
                  <a:pt x="1095941" y="311286"/>
                  <a:pt x="1091873" y="330210"/>
                  <a:pt x="1087184" y="348967"/>
                </a:cubicBezTo>
                <a:cubicBezTo>
                  <a:pt x="1049670" y="344278"/>
                  <a:pt x="998582" y="364159"/>
                  <a:pt x="974642" y="334899"/>
                </a:cubicBezTo>
                <a:cubicBezTo>
                  <a:pt x="944800" y="298425"/>
                  <a:pt x="972005" y="239941"/>
                  <a:pt x="960575" y="194222"/>
                </a:cubicBezTo>
                <a:cubicBezTo>
                  <a:pt x="957358" y="181355"/>
                  <a:pt x="942796" y="174372"/>
                  <a:pt x="932439" y="166087"/>
                </a:cubicBezTo>
                <a:cubicBezTo>
                  <a:pt x="865245" y="112333"/>
                  <a:pt x="917373" y="158554"/>
                  <a:pt x="848033" y="123884"/>
                </a:cubicBezTo>
                <a:cubicBezTo>
                  <a:pt x="832911" y="116323"/>
                  <a:pt x="821280" y="102616"/>
                  <a:pt x="805830" y="95749"/>
                </a:cubicBezTo>
                <a:cubicBezTo>
                  <a:pt x="718363" y="56875"/>
                  <a:pt x="684757" y="63946"/>
                  <a:pt x="580747" y="53546"/>
                </a:cubicBezTo>
                <a:cubicBezTo>
                  <a:pt x="497325" y="20176"/>
                  <a:pt x="478295" y="0"/>
                  <a:pt x="369732" y="39478"/>
                </a:cubicBezTo>
                <a:cubicBezTo>
                  <a:pt x="355796" y="44546"/>
                  <a:pt x="364561" y="69818"/>
                  <a:pt x="355664" y="81681"/>
                </a:cubicBezTo>
                <a:cubicBezTo>
                  <a:pt x="335769" y="108207"/>
                  <a:pt x="285325" y="152019"/>
                  <a:pt x="285325" y="152019"/>
                </a:cubicBezTo>
                <a:cubicBezTo>
                  <a:pt x="241462" y="283614"/>
                  <a:pt x="321212" y="76494"/>
                  <a:pt x="88378" y="292696"/>
                </a:cubicBezTo>
                <a:cubicBezTo>
                  <a:pt x="67476" y="312105"/>
                  <a:pt x="80498" y="349258"/>
                  <a:pt x="74310" y="377102"/>
                </a:cubicBezTo>
                <a:cubicBezTo>
                  <a:pt x="64603" y="420785"/>
                  <a:pt x="57400" y="423569"/>
                  <a:pt x="32107" y="461509"/>
                </a:cubicBezTo>
                <a:cubicBezTo>
                  <a:pt x="13763" y="553228"/>
                  <a:pt x="0" y="588284"/>
                  <a:pt x="32107" y="700659"/>
                </a:cubicBezTo>
                <a:cubicBezTo>
                  <a:pt x="36752" y="716916"/>
                  <a:pt x="58860" y="721928"/>
                  <a:pt x="74310" y="728795"/>
                </a:cubicBezTo>
                <a:cubicBezTo>
                  <a:pt x="101411" y="740840"/>
                  <a:pt x="130581" y="747552"/>
                  <a:pt x="158716" y="756930"/>
                </a:cubicBezTo>
                <a:lnTo>
                  <a:pt x="200919" y="770998"/>
                </a:lnTo>
                <a:cubicBezTo>
                  <a:pt x="219676" y="789755"/>
                  <a:pt x="248802" y="802104"/>
                  <a:pt x="257190" y="827269"/>
                </a:cubicBezTo>
                <a:cubicBezTo>
                  <a:pt x="266568" y="855404"/>
                  <a:pt x="278132" y="882903"/>
                  <a:pt x="285325" y="911675"/>
                </a:cubicBezTo>
                <a:cubicBezTo>
                  <a:pt x="290014" y="930432"/>
                  <a:pt x="288668" y="951859"/>
                  <a:pt x="299393" y="967946"/>
                </a:cubicBezTo>
                <a:cubicBezTo>
                  <a:pt x="317786" y="995535"/>
                  <a:pt x="369732" y="1038284"/>
                  <a:pt x="369732" y="1038284"/>
                </a:cubicBezTo>
                <a:lnTo>
                  <a:pt x="411935" y="1164893"/>
                </a:lnTo>
                <a:lnTo>
                  <a:pt x="426002" y="1207096"/>
                </a:lnTo>
                <a:cubicBezTo>
                  <a:pt x="421313" y="1268056"/>
                  <a:pt x="423925" y="1330023"/>
                  <a:pt x="411935" y="1389976"/>
                </a:cubicBezTo>
                <a:cubicBezTo>
                  <a:pt x="409334" y="1402982"/>
                  <a:pt x="389731" y="1406249"/>
                  <a:pt x="383799" y="1418112"/>
                </a:cubicBezTo>
                <a:cubicBezTo>
                  <a:pt x="375153" y="1435405"/>
                  <a:pt x="374421" y="1455625"/>
                  <a:pt x="369732" y="1474382"/>
                </a:cubicBezTo>
                <a:cubicBezTo>
                  <a:pt x="374421" y="1530653"/>
                  <a:pt x="374516" y="1587497"/>
                  <a:pt x="383799" y="1643195"/>
                </a:cubicBezTo>
                <a:cubicBezTo>
                  <a:pt x="388675" y="1672449"/>
                  <a:pt x="411935" y="1727601"/>
                  <a:pt x="411935" y="1727601"/>
                </a:cubicBezTo>
                <a:cubicBezTo>
                  <a:pt x="416624" y="1769804"/>
                  <a:pt x="407012" y="1816230"/>
                  <a:pt x="426002" y="1854210"/>
                </a:cubicBezTo>
                <a:cubicBezTo>
                  <a:pt x="432634" y="1867473"/>
                  <a:pt x="454575" y="1845983"/>
                  <a:pt x="468205" y="1840142"/>
                </a:cubicBezTo>
                <a:cubicBezTo>
                  <a:pt x="491147" y="1830310"/>
                  <a:pt x="537527" y="1801008"/>
                  <a:pt x="566679" y="1797939"/>
                </a:cubicBezTo>
                <a:cubicBezTo>
                  <a:pt x="641440" y="1790070"/>
                  <a:pt x="716734" y="1788561"/>
                  <a:pt x="791762" y="1783872"/>
                </a:cubicBezTo>
                <a:cubicBezTo>
                  <a:pt x="787073" y="1769804"/>
                  <a:pt x="775257" y="1756296"/>
                  <a:pt x="777695" y="1741669"/>
                </a:cubicBezTo>
                <a:cubicBezTo>
                  <a:pt x="780475" y="1724992"/>
                  <a:pt x="798269" y="1714588"/>
                  <a:pt x="805830" y="1699466"/>
                </a:cubicBezTo>
                <a:cubicBezTo>
                  <a:pt x="812462" y="1686203"/>
                  <a:pt x="815209" y="1671330"/>
                  <a:pt x="819898" y="1657262"/>
                </a:cubicBezTo>
                <a:cubicBezTo>
                  <a:pt x="820365" y="1652590"/>
                  <a:pt x="832830" y="1481720"/>
                  <a:pt x="848033" y="1446247"/>
                </a:cubicBezTo>
                <a:cubicBezTo>
                  <a:pt x="853258" y="1434056"/>
                  <a:pt x="867883" y="1428469"/>
                  <a:pt x="876169" y="1418112"/>
                </a:cubicBezTo>
                <a:cubicBezTo>
                  <a:pt x="929919" y="1350926"/>
                  <a:pt x="883706" y="1403039"/>
                  <a:pt x="918372" y="1333706"/>
                </a:cubicBezTo>
                <a:cubicBezTo>
                  <a:pt x="925933" y="1318583"/>
                  <a:pt x="938946" y="1306625"/>
                  <a:pt x="946507" y="1291502"/>
                </a:cubicBezTo>
                <a:cubicBezTo>
                  <a:pt x="963496" y="1257524"/>
                  <a:pt x="955116" y="1233971"/>
                  <a:pt x="988710" y="1207096"/>
                </a:cubicBezTo>
                <a:cubicBezTo>
                  <a:pt x="1000289" y="1197833"/>
                  <a:pt x="1016257" y="1195284"/>
                  <a:pt x="1030913" y="1193029"/>
                </a:cubicBezTo>
                <a:cubicBezTo>
                  <a:pt x="1077491" y="1185863"/>
                  <a:pt x="1124698" y="1183650"/>
                  <a:pt x="1171590" y="1178961"/>
                </a:cubicBezTo>
                <a:cubicBezTo>
                  <a:pt x="1181258" y="1130624"/>
                  <a:pt x="1186483" y="1098699"/>
                  <a:pt x="1199725" y="1052352"/>
                </a:cubicBezTo>
                <a:cubicBezTo>
                  <a:pt x="1203799" y="1038094"/>
                  <a:pt x="1203308" y="1020634"/>
                  <a:pt x="1213793" y="1010149"/>
                </a:cubicBezTo>
                <a:cubicBezTo>
                  <a:pt x="1231179" y="992763"/>
                  <a:pt x="1287043" y="976354"/>
                  <a:pt x="1312267" y="967946"/>
                </a:cubicBezTo>
                <a:cubicBezTo>
                  <a:pt x="1321645" y="958567"/>
                  <a:pt x="1330045" y="948096"/>
                  <a:pt x="1340402" y="939810"/>
                </a:cubicBezTo>
                <a:cubicBezTo>
                  <a:pt x="1429139" y="868819"/>
                  <a:pt x="1342802" y="951478"/>
                  <a:pt x="1410741" y="883539"/>
                </a:cubicBezTo>
                <a:cubicBezTo>
                  <a:pt x="1415430" y="850715"/>
                  <a:pt x="1419358" y="817772"/>
                  <a:pt x="1424809" y="785066"/>
                </a:cubicBezTo>
                <a:cubicBezTo>
                  <a:pt x="1444027" y="669755"/>
                  <a:pt x="1475376" y="627277"/>
                  <a:pt x="1424809" y="475576"/>
                </a:cubicBezTo>
                <a:cubicBezTo>
                  <a:pt x="1417248" y="452892"/>
                  <a:pt x="1374973" y="473811"/>
                  <a:pt x="1354470" y="461509"/>
                </a:cubicBezTo>
                <a:cubicBezTo>
                  <a:pt x="1346428" y="456684"/>
                  <a:pt x="1354470" y="442752"/>
                  <a:pt x="1354470" y="433373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412</Words>
  <Application>Microsoft Office PowerPoint</Application>
  <PresentationFormat>On-screen Show (4:3)</PresentationFormat>
  <Paragraphs>132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পাঠের সাথে সংযোগঃ</vt:lpstr>
      <vt:lpstr>পাঠ সারাংশ</vt:lpstr>
      <vt:lpstr>দলের কাজ (তিনটি দল গঠন কর)</vt:lpstr>
      <vt:lpstr>মূল্যায়ণ</vt:lpstr>
      <vt:lpstr>প্রশ্নের উত্তর লিখঃ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DPE</cp:lastModifiedBy>
  <cp:revision>300</cp:revision>
  <dcterms:created xsi:type="dcterms:W3CDTF">2013-05-15T10:23:33Z</dcterms:created>
  <dcterms:modified xsi:type="dcterms:W3CDTF">2013-07-22T07:13:28Z</dcterms:modified>
</cp:coreProperties>
</file>